
<file path=[Content_Types].xml><?xml version="1.0" encoding="utf-8"?>
<Types xmlns="http://schemas.openxmlformats.org/package/2006/content-types">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2"/>
  </p:notesMasterIdLst>
  <p:sldIdLst>
    <p:sldId id="289" r:id="rId2"/>
    <p:sldId id="292" r:id="rId3"/>
    <p:sldId id="274" r:id="rId4"/>
    <p:sldId id="270" r:id="rId5"/>
    <p:sldId id="295" r:id="rId6"/>
    <p:sldId id="296" r:id="rId7"/>
    <p:sldId id="293" r:id="rId8"/>
    <p:sldId id="294" r:id="rId9"/>
    <p:sldId id="297" r:id="rId10"/>
    <p:sldId id="298"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4DF4336-D523-492D-943E-220AC3DB5F33}" v="26" dt="2022-10-28T01:46:17.72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notesView">
  <p:normalViewPr>
    <p:restoredLeft sz="16614" autoAdjust="0"/>
    <p:restoredTop sz="94698"/>
  </p:normalViewPr>
  <p:slideViewPr>
    <p:cSldViewPr snapToGrid="0" snapToObjects="1">
      <p:cViewPr varScale="1">
        <p:scale>
          <a:sx n="106" d="100"/>
          <a:sy n="106" d="100"/>
        </p:scale>
        <p:origin x="696" y="96"/>
      </p:cViewPr>
      <p:guideLst/>
    </p:cSldViewPr>
  </p:slideViewPr>
  <p:notesTextViewPr>
    <p:cViewPr>
      <p:scale>
        <a:sx n="3" d="2"/>
        <a:sy n="3" d="2"/>
      </p:scale>
      <p:origin x="0" y="0"/>
    </p:cViewPr>
  </p:notesTextViewPr>
  <p:notesViewPr>
    <p:cSldViewPr snapToGrid="0" snapToObjects="1">
      <p:cViewPr varScale="1">
        <p:scale>
          <a:sx n="85" d="100"/>
          <a:sy n="85" d="100"/>
        </p:scale>
        <p:origin x="3888" y="9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18" Type="http://schemas.microsoft.com/office/2015/10/relationships/revisionInfo" Target="revisionInfo.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17"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errie Shaw" userId="70a8a1dc-8d6e-41ea-9b50-d06a7f22a0cf" providerId="ADAL" clId="{34DF4336-D523-492D-943E-220AC3DB5F33}"/>
    <pc:docChg chg="undo custSel addSld delSld modSld sldOrd">
      <pc:chgData name="Kerrie Shaw" userId="70a8a1dc-8d6e-41ea-9b50-d06a7f22a0cf" providerId="ADAL" clId="{34DF4336-D523-492D-943E-220AC3DB5F33}" dt="2022-11-18T01:01:14.409" v="698"/>
      <pc:docMkLst>
        <pc:docMk/>
      </pc:docMkLst>
      <pc:sldChg chg="del">
        <pc:chgData name="Kerrie Shaw" userId="70a8a1dc-8d6e-41ea-9b50-d06a7f22a0cf" providerId="ADAL" clId="{34DF4336-D523-492D-943E-220AC3DB5F33}" dt="2022-10-27T23:08:35.899" v="2" actId="2696"/>
        <pc:sldMkLst>
          <pc:docMk/>
          <pc:sldMk cId="704034817" sldId="256"/>
        </pc:sldMkLst>
      </pc:sldChg>
      <pc:sldChg chg="del">
        <pc:chgData name="Kerrie Shaw" userId="70a8a1dc-8d6e-41ea-9b50-d06a7f22a0cf" providerId="ADAL" clId="{34DF4336-D523-492D-943E-220AC3DB5F33}" dt="2022-10-27T23:08:38.865" v="3" actId="2696"/>
        <pc:sldMkLst>
          <pc:docMk/>
          <pc:sldMk cId="1647981039" sldId="263"/>
        </pc:sldMkLst>
      </pc:sldChg>
      <pc:sldChg chg="del">
        <pc:chgData name="Kerrie Shaw" userId="70a8a1dc-8d6e-41ea-9b50-d06a7f22a0cf" providerId="ADAL" clId="{34DF4336-D523-492D-943E-220AC3DB5F33}" dt="2022-10-27T23:08:55.802" v="5" actId="2696"/>
        <pc:sldMkLst>
          <pc:docMk/>
          <pc:sldMk cId="1693242078" sldId="268"/>
        </pc:sldMkLst>
      </pc:sldChg>
      <pc:sldChg chg="addSp delSp modSp mod ord modNotes">
        <pc:chgData name="Kerrie Shaw" userId="70a8a1dc-8d6e-41ea-9b50-d06a7f22a0cf" providerId="ADAL" clId="{34DF4336-D523-492D-943E-220AC3DB5F33}" dt="2022-11-18T01:00:22.924" v="687" actId="21"/>
        <pc:sldMkLst>
          <pc:docMk/>
          <pc:sldMk cId="908812771" sldId="270"/>
        </pc:sldMkLst>
        <pc:spChg chg="add del mod">
          <ac:chgData name="Kerrie Shaw" userId="70a8a1dc-8d6e-41ea-9b50-d06a7f22a0cf" providerId="ADAL" clId="{34DF4336-D523-492D-943E-220AC3DB5F33}" dt="2022-10-28T00:44:43.886" v="193" actId="21"/>
          <ac:spMkLst>
            <pc:docMk/>
            <pc:sldMk cId="908812771" sldId="270"/>
            <ac:spMk id="3" creationId="{F071D852-E4FA-CE40-E30A-86D122F25EFF}"/>
          </ac:spMkLst>
        </pc:spChg>
        <pc:spChg chg="add del mod">
          <ac:chgData name="Kerrie Shaw" userId="70a8a1dc-8d6e-41ea-9b50-d06a7f22a0cf" providerId="ADAL" clId="{34DF4336-D523-492D-943E-220AC3DB5F33}" dt="2022-10-28T01:27:19.836" v="373"/>
          <ac:spMkLst>
            <pc:docMk/>
            <pc:sldMk cId="908812771" sldId="270"/>
            <ac:spMk id="7" creationId="{C50CD153-FEF7-E637-27EE-4F6563CB25ED}"/>
          </ac:spMkLst>
        </pc:spChg>
        <pc:picChg chg="add del mod">
          <ac:chgData name="Kerrie Shaw" userId="70a8a1dc-8d6e-41ea-9b50-d06a7f22a0cf" providerId="ADAL" clId="{34DF4336-D523-492D-943E-220AC3DB5F33}" dt="2022-10-28T01:33:36.221" v="487" actId="478"/>
          <ac:picMkLst>
            <pc:docMk/>
            <pc:sldMk cId="908812771" sldId="270"/>
            <ac:picMk id="5" creationId="{CB83DF30-14E2-37D5-BDB4-EA286C951345}"/>
          </ac:picMkLst>
        </pc:picChg>
        <pc:picChg chg="del">
          <ac:chgData name="Kerrie Shaw" userId="70a8a1dc-8d6e-41ea-9b50-d06a7f22a0cf" providerId="ADAL" clId="{34DF4336-D523-492D-943E-220AC3DB5F33}" dt="2022-10-27T23:36:29.936" v="97" actId="478"/>
          <ac:picMkLst>
            <pc:docMk/>
            <pc:sldMk cId="908812771" sldId="270"/>
            <ac:picMk id="6" creationId="{A9614609-5E77-4C36-9450-A7C962171B1E}"/>
          </ac:picMkLst>
        </pc:picChg>
        <pc:picChg chg="del">
          <ac:chgData name="Kerrie Shaw" userId="70a8a1dc-8d6e-41ea-9b50-d06a7f22a0cf" providerId="ADAL" clId="{34DF4336-D523-492D-943E-220AC3DB5F33}" dt="2022-10-27T23:36:27.823" v="96" actId="478"/>
          <ac:picMkLst>
            <pc:docMk/>
            <pc:sldMk cId="908812771" sldId="270"/>
            <ac:picMk id="8" creationId="{60704AC2-E343-4A6C-9FA9-B5FAC25B1672}"/>
          </ac:picMkLst>
        </pc:picChg>
        <pc:picChg chg="add mod">
          <ac:chgData name="Kerrie Shaw" userId="70a8a1dc-8d6e-41ea-9b50-d06a7f22a0cf" providerId="ADAL" clId="{34DF4336-D523-492D-943E-220AC3DB5F33}" dt="2022-10-28T01:29:58.388" v="425" actId="14100"/>
          <ac:picMkLst>
            <pc:docMk/>
            <pc:sldMk cId="908812771" sldId="270"/>
            <ac:picMk id="10" creationId="{0C1A553B-19E9-AB19-C82A-C4CC1893C62E}"/>
          </ac:picMkLst>
        </pc:picChg>
        <pc:picChg chg="add del mod">
          <ac:chgData name="Kerrie Shaw" userId="70a8a1dc-8d6e-41ea-9b50-d06a7f22a0cf" providerId="ADAL" clId="{34DF4336-D523-492D-943E-220AC3DB5F33}" dt="2022-10-28T01:29:25.438" v="413" actId="478"/>
          <ac:picMkLst>
            <pc:docMk/>
            <pc:sldMk cId="908812771" sldId="270"/>
            <ac:picMk id="12" creationId="{1281ECDD-8183-F165-E1F5-D7CD25B54310}"/>
          </ac:picMkLst>
        </pc:picChg>
        <pc:picChg chg="add mod">
          <ac:chgData name="Kerrie Shaw" userId="70a8a1dc-8d6e-41ea-9b50-d06a7f22a0cf" providerId="ADAL" clId="{34DF4336-D523-492D-943E-220AC3DB5F33}" dt="2022-10-28T01:33:59.719" v="496" actId="1076"/>
          <ac:picMkLst>
            <pc:docMk/>
            <pc:sldMk cId="908812771" sldId="270"/>
            <ac:picMk id="14" creationId="{CE2EE29D-0E44-ABE7-694D-DAF75299CD25}"/>
          </ac:picMkLst>
        </pc:picChg>
        <pc:picChg chg="add mod">
          <ac:chgData name="Kerrie Shaw" userId="70a8a1dc-8d6e-41ea-9b50-d06a7f22a0cf" providerId="ADAL" clId="{34DF4336-D523-492D-943E-220AC3DB5F33}" dt="2022-10-28T01:34:06.014" v="498" actId="1076"/>
          <ac:picMkLst>
            <pc:docMk/>
            <pc:sldMk cId="908812771" sldId="270"/>
            <ac:picMk id="16" creationId="{E9A45B3E-4B81-EEAC-C851-E09590DC1A69}"/>
          </ac:picMkLst>
        </pc:picChg>
      </pc:sldChg>
      <pc:sldChg chg="del">
        <pc:chgData name="Kerrie Shaw" userId="70a8a1dc-8d6e-41ea-9b50-d06a7f22a0cf" providerId="ADAL" clId="{34DF4336-D523-492D-943E-220AC3DB5F33}" dt="2022-10-27T23:09:13.235" v="7" actId="2696"/>
        <pc:sldMkLst>
          <pc:docMk/>
          <pc:sldMk cId="53349428" sldId="272"/>
        </pc:sldMkLst>
      </pc:sldChg>
      <pc:sldChg chg="del">
        <pc:chgData name="Kerrie Shaw" userId="70a8a1dc-8d6e-41ea-9b50-d06a7f22a0cf" providerId="ADAL" clId="{34DF4336-D523-492D-943E-220AC3DB5F33}" dt="2022-10-27T23:08:55.802" v="5" actId="2696"/>
        <pc:sldMkLst>
          <pc:docMk/>
          <pc:sldMk cId="3084974968" sldId="273"/>
        </pc:sldMkLst>
      </pc:sldChg>
      <pc:sldChg chg="addSp delSp modSp mod ord modNotes">
        <pc:chgData name="Kerrie Shaw" userId="70a8a1dc-8d6e-41ea-9b50-d06a7f22a0cf" providerId="ADAL" clId="{34DF4336-D523-492D-943E-220AC3DB5F33}" dt="2022-11-18T01:00:13.101" v="685" actId="21"/>
        <pc:sldMkLst>
          <pc:docMk/>
          <pc:sldMk cId="1319787014" sldId="274"/>
        </pc:sldMkLst>
        <pc:spChg chg="mod">
          <ac:chgData name="Kerrie Shaw" userId="70a8a1dc-8d6e-41ea-9b50-d06a7f22a0cf" providerId="ADAL" clId="{34DF4336-D523-492D-943E-220AC3DB5F33}" dt="2022-10-28T01:38:15.828" v="546" actId="113"/>
          <ac:spMkLst>
            <pc:docMk/>
            <pc:sldMk cId="1319787014" sldId="274"/>
            <ac:spMk id="2" creationId="{A0672B49-CBF2-4346-84B8-7C7379B0A7D2}"/>
          </ac:spMkLst>
        </pc:spChg>
        <pc:picChg chg="add mod">
          <ac:chgData name="Kerrie Shaw" userId="70a8a1dc-8d6e-41ea-9b50-d06a7f22a0cf" providerId="ADAL" clId="{34DF4336-D523-492D-943E-220AC3DB5F33}" dt="2022-10-27T23:33:42.998" v="51" actId="688"/>
          <ac:picMkLst>
            <pc:docMk/>
            <pc:sldMk cId="1319787014" sldId="274"/>
            <ac:picMk id="4" creationId="{F143FEC9-2228-C3E7-59C3-D90FD98AE18F}"/>
          </ac:picMkLst>
        </pc:picChg>
        <pc:picChg chg="del">
          <ac:chgData name="Kerrie Shaw" userId="70a8a1dc-8d6e-41ea-9b50-d06a7f22a0cf" providerId="ADAL" clId="{34DF4336-D523-492D-943E-220AC3DB5F33}" dt="2022-10-27T23:33:09.657" v="45" actId="478"/>
          <ac:picMkLst>
            <pc:docMk/>
            <pc:sldMk cId="1319787014" sldId="274"/>
            <ac:picMk id="5" creationId="{21676DF4-406D-477C-B053-C2A60889D78A}"/>
          </ac:picMkLst>
        </pc:picChg>
      </pc:sldChg>
      <pc:sldChg chg="del">
        <pc:chgData name="Kerrie Shaw" userId="70a8a1dc-8d6e-41ea-9b50-d06a7f22a0cf" providerId="ADAL" clId="{34DF4336-D523-492D-943E-220AC3DB5F33}" dt="2022-10-27T23:08:55.802" v="5" actId="2696"/>
        <pc:sldMkLst>
          <pc:docMk/>
          <pc:sldMk cId="1534419201" sldId="275"/>
        </pc:sldMkLst>
      </pc:sldChg>
      <pc:sldChg chg="del">
        <pc:chgData name="Kerrie Shaw" userId="70a8a1dc-8d6e-41ea-9b50-d06a7f22a0cf" providerId="ADAL" clId="{34DF4336-D523-492D-943E-220AC3DB5F33}" dt="2022-10-27T23:09:09.593" v="6" actId="2696"/>
        <pc:sldMkLst>
          <pc:docMk/>
          <pc:sldMk cId="2390735455" sldId="277"/>
        </pc:sldMkLst>
      </pc:sldChg>
      <pc:sldChg chg="del">
        <pc:chgData name="Kerrie Shaw" userId="70a8a1dc-8d6e-41ea-9b50-d06a7f22a0cf" providerId="ADAL" clId="{34DF4336-D523-492D-943E-220AC3DB5F33}" dt="2022-10-27T23:08:55.802" v="5" actId="2696"/>
        <pc:sldMkLst>
          <pc:docMk/>
          <pc:sldMk cId="590270378" sldId="280"/>
        </pc:sldMkLst>
      </pc:sldChg>
      <pc:sldChg chg="del">
        <pc:chgData name="Kerrie Shaw" userId="70a8a1dc-8d6e-41ea-9b50-d06a7f22a0cf" providerId="ADAL" clId="{34DF4336-D523-492D-943E-220AC3DB5F33}" dt="2022-10-27T23:08:42.407" v="4" actId="2696"/>
        <pc:sldMkLst>
          <pc:docMk/>
          <pc:sldMk cId="2766684321" sldId="281"/>
        </pc:sldMkLst>
      </pc:sldChg>
      <pc:sldChg chg="del">
        <pc:chgData name="Kerrie Shaw" userId="70a8a1dc-8d6e-41ea-9b50-d06a7f22a0cf" providerId="ADAL" clId="{34DF4336-D523-492D-943E-220AC3DB5F33}" dt="2022-10-27T23:09:41.382" v="8" actId="2696"/>
        <pc:sldMkLst>
          <pc:docMk/>
          <pc:sldMk cId="843169506" sldId="282"/>
        </pc:sldMkLst>
      </pc:sldChg>
      <pc:sldChg chg="del">
        <pc:chgData name="Kerrie Shaw" userId="70a8a1dc-8d6e-41ea-9b50-d06a7f22a0cf" providerId="ADAL" clId="{34DF4336-D523-492D-943E-220AC3DB5F33}" dt="2022-10-27T23:08:29.341" v="1" actId="2696"/>
        <pc:sldMkLst>
          <pc:docMk/>
          <pc:sldMk cId="1174318876" sldId="283"/>
        </pc:sldMkLst>
      </pc:sldChg>
      <pc:sldChg chg="del">
        <pc:chgData name="Kerrie Shaw" userId="70a8a1dc-8d6e-41ea-9b50-d06a7f22a0cf" providerId="ADAL" clId="{34DF4336-D523-492D-943E-220AC3DB5F33}" dt="2022-10-27T23:08:55.802" v="5" actId="2696"/>
        <pc:sldMkLst>
          <pc:docMk/>
          <pc:sldMk cId="1562388498" sldId="284"/>
        </pc:sldMkLst>
      </pc:sldChg>
      <pc:sldChg chg="del">
        <pc:chgData name="Kerrie Shaw" userId="70a8a1dc-8d6e-41ea-9b50-d06a7f22a0cf" providerId="ADAL" clId="{34DF4336-D523-492D-943E-220AC3DB5F33}" dt="2022-10-27T23:08:55.802" v="5" actId="2696"/>
        <pc:sldMkLst>
          <pc:docMk/>
          <pc:sldMk cId="953601508" sldId="285"/>
        </pc:sldMkLst>
      </pc:sldChg>
      <pc:sldChg chg="del">
        <pc:chgData name="Kerrie Shaw" userId="70a8a1dc-8d6e-41ea-9b50-d06a7f22a0cf" providerId="ADAL" clId="{34DF4336-D523-492D-943E-220AC3DB5F33}" dt="2022-10-27T23:08:55.802" v="5" actId="2696"/>
        <pc:sldMkLst>
          <pc:docMk/>
          <pc:sldMk cId="995090785" sldId="286"/>
        </pc:sldMkLst>
      </pc:sldChg>
      <pc:sldChg chg="del">
        <pc:chgData name="Kerrie Shaw" userId="70a8a1dc-8d6e-41ea-9b50-d06a7f22a0cf" providerId="ADAL" clId="{34DF4336-D523-492D-943E-220AC3DB5F33}" dt="2022-10-27T23:08:55.802" v="5" actId="2696"/>
        <pc:sldMkLst>
          <pc:docMk/>
          <pc:sldMk cId="4147039623" sldId="287"/>
        </pc:sldMkLst>
      </pc:sldChg>
      <pc:sldChg chg="del">
        <pc:chgData name="Kerrie Shaw" userId="70a8a1dc-8d6e-41ea-9b50-d06a7f22a0cf" providerId="ADAL" clId="{34DF4336-D523-492D-943E-220AC3DB5F33}" dt="2022-10-27T23:08:16.007" v="0" actId="2696"/>
        <pc:sldMkLst>
          <pc:docMk/>
          <pc:sldMk cId="3655550248" sldId="288"/>
        </pc:sldMkLst>
      </pc:sldChg>
      <pc:sldChg chg="modNotes">
        <pc:chgData name="Kerrie Shaw" userId="70a8a1dc-8d6e-41ea-9b50-d06a7f22a0cf" providerId="ADAL" clId="{34DF4336-D523-492D-943E-220AC3DB5F33}" dt="2022-11-18T00:59:47.570" v="681" actId="21"/>
        <pc:sldMkLst>
          <pc:docMk/>
          <pc:sldMk cId="2472199137" sldId="289"/>
        </pc:sldMkLst>
      </pc:sldChg>
      <pc:sldChg chg="del">
        <pc:chgData name="Kerrie Shaw" userId="70a8a1dc-8d6e-41ea-9b50-d06a7f22a0cf" providerId="ADAL" clId="{34DF4336-D523-492D-943E-220AC3DB5F33}" dt="2022-10-27T23:08:55.802" v="5" actId="2696"/>
        <pc:sldMkLst>
          <pc:docMk/>
          <pc:sldMk cId="3619360046" sldId="290"/>
        </pc:sldMkLst>
      </pc:sldChg>
      <pc:sldChg chg="del">
        <pc:chgData name="Kerrie Shaw" userId="70a8a1dc-8d6e-41ea-9b50-d06a7f22a0cf" providerId="ADAL" clId="{34DF4336-D523-492D-943E-220AC3DB5F33}" dt="2022-10-27T23:08:55.802" v="5" actId="2696"/>
        <pc:sldMkLst>
          <pc:docMk/>
          <pc:sldMk cId="1124906762" sldId="291"/>
        </pc:sldMkLst>
      </pc:sldChg>
      <pc:sldChg chg="addSp delSp modSp mod ord modNotes">
        <pc:chgData name="Kerrie Shaw" userId="70a8a1dc-8d6e-41ea-9b50-d06a7f22a0cf" providerId="ADAL" clId="{34DF4336-D523-492D-943E-220AC3DB5F33}" dt="2022-11-18T01:00:03.433" v="683" actId="21"/>
        <pc:sldMkLst>
          <pc:docMk/>
          <pc:sldMk cId="124840095" sldId="292"/>
        </pc:sldMkLst>
        <pc:spChg chg="del mod">
          <ac:chgData name="Kerrie Shaw" userId="70a8a1dc-8d6e-41ea-9b50-d06a7f22a0cf" providerId="ADAL" clId="{34DF4336-D523-492D-943E-220AC3DB5F33}" dt="2022-10-28T00:45:02.762" v="195" actId="21"/>
          <ac:spMkLst>
            <pc:docMk/>
            <pc:sldMk cId="124840095" sldId="292"/>
            <ac:spMk id="2" creationId="{E54F8C96-0C67-4B65-A8AA-59F8C15CA3C1}"/>
          </ac:spMkLst>
        </pc:spChg>
        <pc:spChg chg="add del mod">
          <ac:chgData name="Kerrie Shaw" userId="70a8a1dc-8d6e-41ea-9b50-d06a7f22a0cf" providerId="ADAL" clId="{34DF4336-D523-492D-943E-220AC3DB5F33}" dt="2022-10-28T00:45:05.517" v="196" actId="478"/>
          <ac:spMkLst>
            <pc:docMk/>
            <pc:sldMk cId="124840095" sldId="292"/>
            <ac:spMk id="5" creationId="{94F925E1-F148-F1BF-E604-5E302D6B2184}"/>
          </ac:spMkLst>
        </pc:spChg>
        <pc:spChg chg="add mod">
          <ac:chgData name="Kerrie Shaw" userId="70a8a1dc-8d6e-41ea-9b50-d06a7f22a0cf" providerId="ADAL" clId="{34DF4336-D523-492D-943E-220AC3DB5F33}" dt="2022-10-28T00:49:20.579" v="363" actId="20577"/>
          <ac:spMkLst>
            <pc:docMk/>
            <pc:sldMk cId="124840095" sldId="292"/>
            <ac:spMk id="6" creationId="{1C338084-A3C0-A01C-8F5A-48CF997B32FE}"/>
          </ac:spMkLst>
        </pc:spChg>
        <pc:picChg chg="add del mod">
          <ac:chgData name="Kerrie Shaw" userId="70a8a1dc-8d6e-41ea-9b50-d06a7f22a0cf" providerId="ADAL" clId="{34DF4336-D523-492D-943E-220AC3DB5F33}" dt="2022-10-28T00:46:18.407" v="208" actId="478"/>
          <ac:picMkLst>
            <pc:docMk/>
            <pc:sldMk cId="124840095" sldId="292"/>
            <ac:picMk id="3" creationId="{D325E7D5-4896-411B-47FA-33EDD27F709B}"/>
          </ac:picMkLst>
        </pc:picChg>
        <pc:picChg chg="add mod">
          <ac:chgData name="Kerrie Shaw" userId="70a8a1dc-8d6e-41ea-9b50-d06a7f22a0cf" providerId="ADAL" clId="{34DF4336-D523-492D-943E-220AC3DB5F33}" dt="2022-10-28T00:48:53.629" v="350" actId="1076"/>
          <ac:picMkLst>
            <pc:docMk/>
            <pc:sldMk cId="124840095" sldId="292"/>
            <ac:picMk id="8" creationId="{736996BB-311E-B96F-D0D5-AF6C7E28A06C}"/>
          </ac:picMkLst>
        </pc:picChg>
      </pc:sldChg>
      <pc:sldChg chg="addSp modSp mod ord modNotes">
        <pc:chgData name="Kerrie Shaw" userId="70a8a1dc-8d6e-41ea-9b50-d06a7f22a0cf" providerId="ADAL" clId="{34DF4336-D523-492D-943E-220AC3DB5F33}" dt="2022-11-18T01:00:50.385" v="693" actId="21"/>
        <pc:sldMkLst>
          <pc:docMk/>
          <pc:sldMk cId="3829537439" sldId="293"/>
        </pc:sldMkLst>
        <pc:spChg chg="add mod">
          <ac:chgData name="Kerrie Shaw" userId="70a8a1dc-8d6e-41ea-9b50-d06a7f22a0cf" providerId="ADAL" clId="{34DF4336-D523-492D-943E-220AC3DB5F33}" dt="2022-10-27T23:36:10.420" v="94" actId="27107"/>
          <ac:spMkLst>
            <pc:docMk/>
            <pc:sldMk cId="3829537439" sldId="293"/>
            <ac:spMk id="2" creationId="{5DF90B4E-CF3C-5A2A-55B2-350E41D904AC}"/>
          </ac:spMkLst>
        </pc:spChg>
      </pc:sldChg>
      <pc:sldChg chg="addSp delSp modSp add mod ord modNotes">
        <pc:chgData name="Kerrie Shaw" userId="70a8a1dc-8d6e-41ea-9b50-d06a7f22a0cf" providerId="ADAL" clId="{34DF4336-D523-492D-943E-220AC3DB5F33}" dt="2022-11-18T01:01:00.494" v="695" actId="21"/>
        <pc:sldMkLst>
          <pc:docMk/>
          <pc:sldMk cId="1920372542" sldId="294"/>
        </pc:sldMkLst>
        <pc:spChg chg="mod">
          <ac:chgData name="Kerrie Shaw" userId="70a8a1dc-8d6e-41ea-9b50-d06a7f22a0cf" providerId="ADAL" clId="{34DF4336-D523-492D-943E-220AC3DB5F33}" dt="2022-10-28T01:30:43.924" v="428" actId="14100"/>
          <ac:spMkLst>
            <pc:docMk/>
            <pc:sldMk cId="1920372542" sldId="294"/>
            <ac:spMk id="2" creationId="{3AD110CA-CA3B-4C0C-9D3E-88C150CB31E0}"/>
          </ac:spMkLst>
        </pc:spChg>
        <pc:spChg chg="add del mod">
          <ac:chgData name="Kerrie Shaw" userId="70a8a1dc-8d6e-41ea-9b50-d06a7f22a0cf" providerId="ADAL" clId="{34DF4336-D523-492D-943E-220AC3DB5F33}" dt="2022-10-28T01:31:01.454" v="433"/>
          <ac:spMkLst>
            <pc:docMk/>
            <pc:sldMk cId="1920372542" sldId="294"/>
            <ac:spMk id="3" creationId="{E1DC2FCE-B837-672F-56BD-EEEF5DC7F023}"/>
          </ac:spMkLst>
        </pc:spChg>
        <pc:picChg chg="add mod">
          <ac:chgData name="Kerrie Shaw" userId="70a8a1dc-8d6e-41ea-9b50-d06a7f22a0cf" providerId="ADAL" clId="{34DF4336-D523-492D-943E-220AC3DB5F33}" dt="2022-10-28T01:38:48.559" v="547" actId="1076"/>
          <ac:picMkLst>
            <pc:docMk/>
            <pc:sldMk cId="1920372542" sldId="294"/>
            <ac:picMk id="5" creationId="{AEDDE275-5E88-9AD7-22AD-F51DAE6226FA}"/>
          </ac:picMkLst>
        </pc:picChg>
        <pc:picChg chg="del">
          <ac:chgData name="Kerrie Shaw" userId="70a8a1dc-8d6e-41ea-9b50-d06a7f22a0cf" providerId="ADAL" clId="{34DF4336-D523-492D-943E-220AC3DB5F33}" dt="2022-10-28T01:27:53.065" v="385" actId="478"/>
          <ac:picMkLst>
            <pc:docMk/>
            <pc:sldMk cId="1920372542" sldId="294"/>
            <ac:picMk id="6" creationId="{A9614609-5E77-4C36-9450-A7C962171B1E}"/>
          </ac:picMkLst>
        </pc:picChg>
        <pc:picChg chg="del">
          <ac:chgData name="Kerrie Shaw" userId="70a8a1dc-8d6e-41ea-9b50-d06a7f22a0cf" providerId="ADAL" clId="{34DF4336-D523-492D-943E-220AC3DB5F33}" dt="2022-10-28T01:27:52.187" v="384" actId="478"/>
          <ac:picMkLst>
            <pc:docMk/>
            <pc:sldMk cId="1920372542" sldId="294"/>
            <ac:picMk id="8" creationId="{60704AC2-E343-4A6C-9FA9-B5FAC25B1672}"/>
          </ac:picMkLst>
        </pc:picChg>
      </pc:sldChg>
      <pc:sldChg chg="addSp delSp modSp add mod ord modNotes">
        <pc:chgData name="Kerrie Shaw" userId="70a8a1dc-8d6e-41ea-9b50-d06a7f22a0cf" providerId="ADAL" clId="{34DF4336-D523-492D-943E-220AC3DB5F33}" dt="2022-11-18T01:00:30.494" v="689" actId="21"/>
        <pc:sldMkLst>
          <pc:docMk/>
          <pc:sldMk cId="3539369560" sldId="295"/>
        </pc:sldMkLst>
        <pc:picChg chg="add del mod">
          <ac:chgData name="Kerrie Shaw" userId="70a8a1dc-8d6e-41ea-9b50-d06a7f22a0cf" providerId="ADAL" clId="{34DF4336-D523-492D-943E-220AC3DB5F33}" dt="2022-10-28T01:31:43.369" v="454" actId="478"/>
          <ac:picMkLst>
            <pc:docMk/>
            <pc:sldMk cId="3539369560" sldId="295"/>
            <ac:picMk id="4" creationId="{537BDEE1-1AB5-F132-B2A4-96F024B95476}"/>
          </ac:picMkLst>
        </pc:picChg>
        <pc:picChg chg="del">
          <ac:chgData name="Kerrie Shaw" userId="70a8a1dc-8d6e-41ea-9b50-d06a7f22a0cf" providerId="ADAL" clId="{34DF4336-D523-492D-943E-220AC3DB5F33}" dt="2022-10-28T01:27:50.704" v="383" actId="478"/>
          <ac:picMkLst>
            <pc:docMk/>
            <pc:sldMk cId="3539369560" sldId="295"/>
            <ac:picMk id="6" creationId="{A9614609-5E77-4C36-9450-A7C962171B1E}"/>
          </ac:picMkLst>
        </pc:picChg>
        <pc:picChg chg="add del mod">
          <ac:chgData name="Kerrie Shaw" userId="70a8a1dc-8d6e-41ea-9b50-d06a7f22a0cf" providerId="ADAL" clId="{34DF4336-D523-492D-943E-220AC3DB5F33}" dt="2022-10-28T01:31:42.303" v="453" actId="478"/>
          <ac:picMkLst>
            <pc:docMk/>
            <pc:sldMk cId="3539369560" sldId="295"/>
            <ac:picMk id="7" creationId="{45F56E14-3989-DCB1-A7BC-024B91AEE773}"/>
          </ac:picMkLst>
        </pc:picChg>
        <pc:picChg chg="del">
          <ac:chgData name="Kerrie Shaw" userId="70a8a1dc-8d6e-41ea-9b50-d06a7f22a0cf" providerId="ADAL" clId="{34DF4336-D523-492D-943E-220AC3DB5F33}" dt="2022-10-28T01:27:49.959" v="382" actId="478"/>
          <ac:picMkLst>
            <pc:docMk/>
            <pc:sldMk cId="3539369560" sldId="295"/>
            <ac:picMk id="8" creationId="{60704AC2-E343-4A6C-9FA9-B5FAC25B1672}"/>
          </ac:picMkLst>
        </pc:picChg>
        <pc:picChg chg="add del mod">
          <ac:chgData name="Kerrie Shaw" userId="70a8a1dc-8d6e-41ea-9b50-d06a7f22a0cf" providerId="ADAL" clId="{34DF4336-D523-492D-943E-220AC3DB5F33}" dt="2022-10-28T01:33:00.970" v="470" actId="478"/>
          <ac:picMkLst>
            <pc:docMk/>
            <pc:sldMk cId="3539369560" sldId="295"/>
            <ac:picMk id="10" creationId="{16F80582-A165-FC6E-E80B-CB22029796FC}"/>
          </ac:picMkLst>
        </pc:picChg>
        <pc:picChg chg="add mod">
          <ac:chgData name="Kerrie Shaw" userId="70a8a1dc-8d6e-41ea-9b50-d06a7f22a0cf" providerId="ADAL" clId="{34DF4336-D523-492D-943E-220AC3DB5F33}" dt="2022-10-28T01:33:09.607" v="474" actId="1076"/>
          <ac:picMkLst>
            <pc:docMk/>
            <pc:sldMk cId="3539369560" sldId="295"/>
            <ac:picMk id="12" creationId="{DE2C15D7-0F9D-0030-9BDD-3608D48027CF}"/>
          </ac:picMkLst>
        </pc:picChg>
        <pc:picChg chg="add mod">
          <ac:chgData name="Kerrie Shaw" userId="70a8a1dc-8d6e-41ea-9b50-d06a7f22a0cf" providerId="ADAL" clId="{34DF4336-D523-492D-943E-220AC3DB5F33}" dt="2022-10-28T01:33:11.527" v="475" actId="1076"/>
          <ac:picMkLst>
            <pc:docMk/>
            <pc:sldMk cId="3539369560" sldId="295"/>
            <ac:picMk id="14" creationId="{830AADFD-B339-746C-E781-0667323EF881}"/>
          </ac:picMkLst>
        </pc:picChg>
      </pc:sldChg>
      <pc:sldChg chg="addSp delSp modSp add mod ord modNotes">
        <pc:chgData name="Kerrie Shaw" userId="70a8a1dc-8d6e-41ea-9b50-d06a7f22a0cf" providerId="ADAL" clId="{34DF4336-D523-492D-943E-220AC3DB5F33}" dt="2022-11-18T01:00:40.510" v="691" actId="21"/>
        <pc:sldMkLst>
          <pc:docMk/>
          <pc:sldMk cId="1683670565" sldId="296"/>
        </pc:sldMkLst>
        <pc:picChg chg="add mod">
          <ac:chgData name="Kerrie Shaw" userId="70a8a1dc-8d6e-41ea-9b50-d06a7f22a0cf" providerId="ADAL" clId="{34DF4336-D523-492D-943E-220AC3DB5F33}" dt="2022-10-28T01:34:29.503" v="504" actId="1076"/>
          <ac:picMkLst>
            <pc:docMk/>
            <pc:sldMk cId="1683670565" sldId="296"/>
            <ac:picMk id="4" creationId="{4E7B5EA3-54BE-A8EF-430A-9E0850CC09DF}"/>
          </ac:picMkLst>
        </pc:picChg>
        <pc:picChg chg="del">
          <ac:chgData name="Kerrie Shaw" userId="70a8a1dc-8d6e-41ea-9b50-d06a7f22a0cf" providerId="ADAL" clId="{34DF4336-D523-492D-943E-220AC3DB5F33}" dt="2022-10-28T01:27:48.229" v="381" actId="478"/>
          <ac:picMkLst>
            <pc:docMk/>
            <pc:sldMk cId="1683670565" sldId="296"/>
            <ac:picMk id="6" creationId="{A9614609-5E77-4C36-9450-A7C962171B1E}"/>
          </ac:picMkLst>
        </pc:picChg>
        <pc:picChg chg="add del mod">
          <ac:chgData name="Kerrie Shaw" userId="70a8a1dc-8d6e-41ea-9b50-d06a7f22a0cf" providerId="ADAL" clId="{34DF4336-D523-492D-943E-220AC3DB5F33}" dt="2022-10-28T01:34:17.820" v="500" actId="478"/>
          <ac:picMkLst>
            <pc:docMk/>
            <pc:sldMk cId="1683670565" sldId="296"/>
            <ac:picMk id="7" creationId="{E1649B77-310A-0596-08E0-E33D1DBB9B22}"/>
          </ac:picMkLst>
        </pc:picChg>
        <pc:picChg chg="del">
          <ac:chgData name="Kerrie Shaw" userId="70a8a1dc-8d6e-41ea-9b50-d06a7f22a0cf" providerId="ADAL" clId="{34DF4336-D523-492D-943E-220AC3DB5F33}" dt="2022-10-28T01:27:47.446" v="380" actId="478"/>
          <ac:picMkLst>
            <pc:docMk/>
            <pc:sldMk cId="1683670565" sldId="296"/>
            <ac:picMk id="8" creationId="{60704AC2-E343-4A6C-9FA9-B5FAC25B1672}"/>
          </ac:picMkLst>
        </pc:picChg>
      </pc:sldChg>
      <pc:sldChg chg="addSp delSp modSp add mod modNotes">
        <pc:chgData name="Kerrie Shaw" userId="70a8a1dc-8d6e-41ea-9b50-d06a7f22a0cf" providerId="ADAL" clId="{34DF4336-D523-492D-943E-220AC3DB5F33}" dt="2022-11-18T01:01:10.454" v="697" actId="21"/>
        <pc:sldMkLst>
          <pc:docMk/>
          <pc:sldMk cId="89318946" sldId="297"/>
        </pc:sldMkLst>
        <pc:picChg chg="add mod">
          <ac:chgData name="Kerrie Shaw" userId="70a8a1dc-8d6e-41ea-9b50-d06a7f22a0cf" providerId="ADAL" clId="{34DF4336-D523-492D-943E-220AC3DB5F33}" dt="2022-10-28T01:37:52.702" v="543" actId="1076"/>
          <ac:picMkLst>
            <pc:docMk/>
            <pc:sldMk cId="89318946" sldId="297"/>
            <ac:picMk id="4" creationId="{248EB756-6A48-D8AD-9458-45C8AC51B2A4}"/>
          </ac:picMkLst>
        </pc:picChg>
        <pc:picChg chg="del">
          <ac:chgData name="Kerrie Shaw" userId="70a8a1dc-8d6e-41ea-9b50-d06a7f22a0cf" providerId="ADAL" clId="{34DF4336-D523-492D-943E-220AC3DB5F33}" dt="2022-10-28T01:27:45.858" v="379" actId="478"/>
          <ac:picMkLst>
            <pc:docMk/>
            <pc:sldMk cId="89318946" sldId="297"/>
            <ac:picMk id="6" creationId="{A9614609-5E77-4C36-9450-A7C962171B1E}"/>
          </ac:picMkLst>
        </pc:picChg>
        <pc:picChg chg="add mod">
          <ac:chgData name="Kerrie Shaw" userId="70a8a1dc-8d6e-41ea-9b50-d06a7f22a0cf" providerId="ADAL" clId="{34DF4336-D523-492D-943E-220AC3DB5F33}" dt="2022-10-28T01:37:39.143" v="538" actId="1076"/>
          <ac:picMkLst>
            <pc:docMk/>
            <pc:sldMk cId="89318946" sldId="297"/>
            <ac:picMk id="7" creationId="{86685531-2AED-A052-16A5-0552E4698EB1}"/>
          </ac:picMkLst>
        </pc:picChg>
        <pc:picChg chg="del">
          <ac:chgData name="Kerrie Shaw" userId="70a8a1dc-8d6e-41ea-9b50-d06a7f22a0cf" providerId="ADAL" clId="{34DF4336-D523-492D-943E-220AC3DB5F33}" dt="2022-10-28T01:27:44.814" v="378" actId="478"/>
          <ac:picMkLst>
            <pc:docMk/>
            <pc:sldMk cId="89318946" sldId="297"/>
            <ac:picMk id="8" creationId="{60704AC2-E343-4A6C-9FA9-B5FAC25B1672}"/>
          </ac:picMkLst>
        </pc:picChg>
        <pc:picChg chg="add del mod">
          <ac:chgData name="Kerrie Shaw" userId="70a8a1dc-8d6e-41ea-9b50-d06a7f22a0cf" providerId="ADAL" clId="{34DF4336-D523-492D-943E-220AC3DB5F33}" dt="2022-10-28T01:37:00.227" v="532" actId="478"/>
          <ac:picMkLst>
            <pc:docMk/>
            <pc:sldMk cId="89318946" sldId="297"/>
            <ac:picMk id="10" creationId="{D7BCAF2F-FDCE-C994-4FDE-239F3A103228}"/>
          </ac:picMkLst>
        </pc:picChg>
        <pc:picChg chg="add mod">
          <ac:chgData name="Kerrie Shaw" userId="70a8a1dc-8d6e-41ea-9b50-d06a7f22a0cf" providerId="ADAL" clId="{34DF4336-D523-492D-943E-220AC3DB5F33}" dt="2022-10-28T01:37:54.382" v="544" actId="1076"/>
          <ac:picMkLst>
            <pc:docMk/>
            <pc:sldMk cId="89318946" sldId="297"/>
            <ac:picMk id="12" creationId="{F0BB87FB-F3DB-C01D-EB51-10C4933DBE5E}"/>
          </ac:picMkLst>
        </pc:picChg>
      </pc:sldChg>
      <pc:sldChg chg="addSp delSp modSp add mod modNotes">
        <pc:chgData name="Kerrie Shaw" userId="70a8a1dc-8d6e-41ea-9b50-d06a7f22a0cf" providerId="ADAL" clId="{34DF4336-D523-492D-943E-220AC3DB5F33}" dt="2022-11-18T01:01:14.409" v="698"/>
        <pc:sldMkLst>
          <pc:docMk/>
          <pc:sldMk cId="1433095529" sldId="298"/>
        </pc:sldMkLst>
        <pc:spChg chg="mod">
          <ac:chgData name="Kerrie Shaw" userId="70a8a1dc-8d6e-41ea-9b50-d06a7f22a0cf" providerId="ADAL" clId="{34DF4336-D523-492D-943E-220AC3DB5F33}" dt="2022-10-28T01:43:46.384" v="560" actId="113"/>
          <ac:spMkLst>
            <pc:docMk/>
            <pc:sldMk cId="1433095529" sldId="298"/>
            <ac:spMk id="2" creationId="{3AD110CA-CA3B-4C0C-9D3E-88C150CB31E0}"/>
          </ac:spMkLst>
        </pc:spChg>
        <pc:spChg chg="add del mod">
          <ac:chgData name="Kerrie Shaw" userId="70a8a1dc-8d6e-41ea-9b50-d06a7f22a0cf" providerId="ADAL" clId="{34DF4336-D523-492D-943E-220AC3DB5F33}" dt="2022-10-28T01:43:48.391" v="562" actId="767"/>
          <ac:spMkLst>
            <pc:docMk/>
            <pc:sldMk cId="1433095529" sldId="298"/>
            <ac:spMk id="3" creationId="{EF9347E2-6494-05C6-A16D-59A14AF7FF26}"/>
          </ac:spMkLst>
        </pc:spChg>
        <pc:spChg chg="add mod">
          <ac:chgData name="Kerrie Shaw" userId="70a8a1dc-8d6e-41ea-9b50-d06a7f22a0cf" providerId="ADAL" clId="{34DF4336-D523-492D-943E-220AC3DB5F33}" dt="2022-10-28T01:51:42.685" v="679" actId="20577"/>
          <ac:spMkLst>
            <pc:docMk/>
            <pc:sldMk cId="1433095529" sldId="298"/>
            <ac:spMk id="4" creationId="{1284064D-2D22-1A58-9147-6AAFA8483DC7}"/>
          </ac:spMkLst>
        </pc:spChg>
        <pc:picChg chg="mod">
          <ac:chgData name="Kerrie Shaw" userId="70a8a1dc-8d6e-41ea-9b50-d06a7f22a0cf" providerId="ADAL" clId="{34DF4336-D523-492D-943E-220AC3DB5F33}" dt="2022-10-28T01:42:26.727" v="550" actId="1076"/>
          <ac:picMkLst>
            <pc:docMk/>
            <pc:sldMk cId="1433095529" sldId="298"/>
            <ac:picMk id="6" creationId="{A9614609-5E77-4C36-9450-A7C962171B1E}"/>
          </ac:picMkLst>
        </pc:picChg>
        <pc:picChg chg="mod">
          <ac:chgData name="Kerrie Shaw" userId="70a8a1dc-8d6e-41ea-9b50-d06a7f22a0cf" providerId="ADAL" clId="{34DF4336-D523-492D-943E-220AC3DB5F33}" dt="2022-10-28T01:42:30.351" v="551" actId="1076"/>
          <ac:picMkLst>
            <pc:docMk/>
            <pc:sldMk cId="1433095529" sldId="298"/>
            <ac:picMk id="8" creationId="{60704AC2-E343-4A6C-9FA9-B5FAC25B1672}"/>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4996222-5F2C-E94F-B97A-73A1E5197984}" type="datetimeFigureOut">
              <a:rPr lang="en-US" smtClean="0"/>
              <a:t>11/18/2022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3C22B61-BB57-B944-8FE7-33E6FAB5C6A8}" type="slidenum">
              <a:rPr lang="en-US" smtClean="0"/>
              <a:t>‹#›</a:t>
            </a:fld>
            <a:endParaRPr lang="en-US"/>
          </a:p>
        </p:txBody>
      </p:sp>
    </p:spTree>
    <p:extLst>
      <p:ext uri="{BB962C8B-B14F-4D97-AF65-F5344CB8AC3E}">
        <p14:creationId xmlns:p14="http://schemas.microsoft.com/office/powerpoint/2010/main" val="741291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Treasures from the Rare Book Room </a:t>
            </a:r>
          </a:p>
          <a:p>
            <a:endParaRPr lang="en-AU" dirty="0"/>
          </a:p>
        </p:txBody>
      </p:sp>
      <p:sp>
        <p:nvSpPr>
          <p:cNvPr id="4" name="Slide Number Placeholder 3"/>
          <p:cNvSpPr>
            <a:spLocks noGrp="1"/>
          </p:cNvSpPr>
          <p:nvPr>
            <p:ph type="sldNum" sz="quarter" idx="5"/>
          </p:nvPr>
        </p:nvSpPr>
        <p:spPr/>
        <p:txBody>
          <a:bodyPr/>
          <a:lstStyle/>
          <a:p>
            <a:fld id="{73C22B61-BB57-B944-8FE7-33E6FAB5C6A8}" type="slidenum">
              <a:rPr lang="en-US" smtClean="0"/>
              <a:t>1</a:t>
            </a:fld>
            <a:endParaRPr lang="en-US"/>
          </a:p>
        </p:txBody>
      </p:sp>
    </p:spTree>
    <p:extLst>
      <p:ext uri="{BB962C8B-B14F-4D97-AF65-F5344CB8AC3E}">
        <p14:creationId xmlns:p14="http://schemas.microsoft.com/office/powerpoint/2010/main" val="34355060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Slide 10: You can find our podcast on Spotify or on these links. </a:t>
            </a:r>
            <a:r>
              <a:rPr lang="en-US"/>
              <a:t>Please feel free to contact me for any further information </a:t>
            </a:r>
          </a:p>
          <a:p>
            <a:endParaRPr lang="en-AU"/>
          </a:p>
        </p:txBody>
      </p:sp>
      <p:sp>
        <p:nvSpPr>
          <p:cNvPr id="4" name="Slide Number Placeholder 3"/>
          <p:cNvSpPr>
            <a:spLocks noGrp="1"/>
          </p:cNvSpPr>
          <p:nvPr>
            <p:ph type="sldNum" sz="quarter" idx="5"/>
          </p:nvPr>
        </p:nvSpPr>
        <p:spPr/>
        <p:txBody>
          <a:bodyPr/>
          <a:lstStyle/>
          <a:p>
            <a:fld id="{73C22B61-BB57-B944-8FE7-33E6FAB5C6A8}" type="slidenum">
              <a:rPr lang="en-US" smtClean="0"/>
              <a:t>10</a:t>
            </a:fld>
            <a:endParaRPr lang="en-US"/>
          </a:p>
        </p:txBody>
      </p:sp>
    </p:spTree>
    <p:extLst>
      <p:ext uri="{BB962C8B-B14F-4D97-AF65-F5344CB8AC3E}">
        <p14:creationId xmlns:p14="http://schemas.microsoft.com/office/powerpoint/2010/main" val="3093403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Slide 2: Series started when we purchased the Magic Box. The idea being that we would use the Box as a catalyst for highlighting the many unique items we have. </a:t>
            </a:r>
          </a:p>
          <a:p>
            <a:r>
              <a:rPr lang="en-US" dirty="0"/>
              <a:t>A magic box exhibition consists of:</a:t>
            </a:r>
          </a:p>
          <a:p>
            <a:r>
              <a:rPr lang="en-US" dirty="0"/>
              <a:t>The box</a:t>
            </a:r>
          </a:p>
          <a:p>
            <a:r>
              <a:rPr lang="en-US" dirty="0"/>
              <a:t>A podcast</a:t>
            </a:r>
          </a:p>
          <a:p>
            <a:r>
              <a:rPr lang="en-US" dirty="0"/>
              <a:t>An event</a:t>
            </a:r>
          </a:p>
          <a:p>
            <a:endParaRPr lang="en-US" dirty="0"/>
          </a:p>
          <a:p>
            <a:endParaRPr lang="en-AU" dirty="0"/>
          </a:p>
        </p:txBody>
      </p:sp>
      <p:sp>
        <p:nvSpPr>
          <p:cNvPr id="4" name="Slide Number Placeholder 3"/>
          <p:cNvSpPr>
            <a:spLocks noGrp="1"/>
          </p:cNvSpPr>
          <p:nvPr>
            <p:ph type="sldNum" sz="quarter" idx="5"/>
          </p:nvPr>
        </p:nvSpPr>
        <p:spPr/>
        <p:txBody>
          <a:bodyPr/>
          <a:lstStyle/>
          <a:p>
            <a:fld id="{73C22B61-BB57-B944-8FE7-33E6FAB5C6A8}" type="slidenum">
              <a:rPr lang="en-US" smtClean="0"/>
              <a:t>2</a:t>
            </a:fld>
            <a:endParaRPr lang="en-US"/>
          </a:p>
        </p:txBody>
      </p:sp>
    </p:spTree>
    <p:extLst>
      <p:ext uri="{BB962C8B-B14F-4D97-AF65-F5344CB8AC3E}">
        <p14:creationId xmlns:p14="http://schemas.microsoft.com/office/powerpoint/2010/main" val="5962893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Slide 3:</a:t>
            </a:r>
          </a:p>
          <a:p>
            <a:r>
              <a:rPr lang="en-US" dirty="0"/>
              <a:t>The magic box is a Box with a clear computer screen as the front panel. Many different file formats can be displayed on this screen.</a:t>
            </a:r>
          </a:p>
          <a:p>
            <a:endParaRPr lang="en-US" dirty="0"/>
          </a:p>
          <a:p>
            <a:endParaRPr lang="en-AU" dirty="0"/>
          </a:p>
        </p:txBody>
      </p:sp>
      <p:sp>
        <p:nvSpPr>
          <p:cNvPr id="4" name="Slide Number Placeholder 3"/>
          <p:cNvSpPr>
            <a:spLocks noGrp="1"/>
          </p:cNvSpPr>
          <p:nvPr>
            <p:ph type="sldNum" sz="quarter" idx="5"/>
          </p:nvPr>
        </p:nvSpPr>
        <p:spPr/>
        <p:txBody>
          <a:bodyPr/>
          <a:lstStyle/>
          <a:p>
            <a:fld id="{73C22B61-BB57-B944-8FE7-33E6FAB5C6A8}" type="slidenum">
              <a:rPr lang="en-US" smtClean="0"/>
              <a:t>3</a:t>
            </a:fld>
            <a:endParaRPr lang="en-US"/>
          </a:p>
        </p:txBody>
      </p:sp>
    </p:spTree>
    <p:extLst>
      <p:ext uri="{BB962C8B-B14F-4D97-AF65-F5344CB8AC3E}">
        <p14:creationId xmlns:p14="http://schemas.microsoft.com/office/powerpoint/2010/main" val="36883125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Slide 4:</a:t>
            </a:r>
          </a:p>
          <a:p>
            <a:r>
              <a:rPr lang="en-US" dirty="0"/>
              <a:t>Items go into the box which complement the books on display. Here we have our Before Google and Drag Queen displays.</a:t>
            </a:r>
          </a:p>
          <a:p>
            <a:endParaRPr lang="en-US" dirty="0"/>
          </a:p>
          <a:p>
            <a:endParaRPr lang="en-AU" dirty="0"/>
          </a:p>
        </p:txBody>
      </p:sp>
      <p:sp>
        <p:nvSpPr>
          <p:cNvPr id="4" name="Slide Number Placeholder 3"/>
          <p:cNvSpPr>
            <a:spLocks noGrp="1"/>
          </p:cNvSpPr>
          <p:nvPr>
            <p:ph type="sldNum" sz="quarter" idx="5"/>
          </p:nvPr>
        </p:nvSpPr>
        <p:spPr/>
        <p:txBody>
          <a:bodyPr/>
          <a:lstStyle/>
          <a:p>
            <a:fld id="{73C22B61-BB57-B944-8FE7-33E6FAB5C6A8}" type="slidenum">
              <a:rPr lang="en-US" smtClean="0"/>
              <a:t>4</a:t>
            </a:fld>
            <a:endParaRPr lang="en-US"/>
          </a:p>
        </p:txBody>
      </p:sp>
    </p:spTree>
    <p:extLst>
      <p:ext uri="{BB962C8B-B14F-4D97-AF65-F5344CB8AC3E}">
        <p14:creationId xmlns:p14="http://schemas.microsoft.com/office/powerpoint/2010/main" val="30552475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Slide 5:</a:t>
            </a:r>
          </a:p>
          <a:p>
            <a:r>
              <a:rPr lang="en-US" dirty="0"/>
              <a:t>I then load the content which displays on the screen when people interact with the Box. Content is photographs from our collection as shown here, </a:t>
            </a:r>
          </a:p>
          <a:p>
            <a:endParaRPr lang="en-US" dirty="0"/>
          </a:p>
          <a:p>
            <a:endParaRPr lang="en-AU" dirty="0"/>
          </a:p>
        </p:txBody>
      </p:sp>
      <p:sp>
        <p:nvSpPr>
          <p:cNvPr id="4" name="Slide Number Placeholder 3"/>
          <p:cNvSpPr>
            <a:spLocks noGrp="1"/>
          </p:cNvSpPr>
          <p:nvPr>
            <p:ph type="sldNum" sz="quarter" idx="5"/>
          </p:nvPr>
        </p:nvSpPr>
        <p:spPr/>
        <p:txBody>
          <a:bodyPr/>
          <a:lstStyle/>
          <a:p>
            <a:fld id="{73C22B61-BB57-B944-8FE7-33E6FAB5C6A8}" type="slidenum">
              <a:rPr lang="en-US" smtClean="0"/>
              <a:t>5</a:t>
            </a:fld>
            <a:endParaRPr lang="en-US"/>
          </a:p>
        </p:txBody>
      </p:sp>
    </p:spTree>
    <p:extLst>
      <p:ext uri="{BB962C8B-B14F-4D97-AF65-F5344CB8AC3E}">
        <p14:creationId xmlns:p14="http://schemas.microsoft.com/office/powerpoint/2010/main" val="4785011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Slide 6: Digitised copies of the books which can be zoomed in on the screen and pages turned. The Box also supports the display of maps and video files.</a:t>
            </a:r>
          </a:p>
          <a:p>
            <a:endParaRPr lang="en-US" dirty="0"/>
          </a:p>
          <a:p>
            <a:endParaRPr lang="en-AU" dirty="0"/>
          </a:p>
        </p:txBody>
      </p:sp>
      <p:sp>
        <p:nvSpPr>
          <p:cNvPr id="4" name="Slide Number Placeholder 3"/>
          <p:cNvSpPr>
            <a:spLocks noGrp="1"/>
          </p:cNvSpPr>
          <p:nvPr>
            <p:ph type="sldNum" sz="quarter" idx="5"/>
          </p:nvPr>
        </p:nvSpPr>
        <p:spPr/>
        <p:txBody>
          <a:bodyPr/>
          <a:lstStyle/>
          <a:p>
            <a:fld id="{73C22B61-BB57-B944-8FE7-33E6FAB5C6A8}" type="slidenum">
              <a:rPr lang="en-US" smtClean="0"/>
              <a:t>6</a:t>
            </a:fld>
            <a:endParaRPr lang="en-US"/>
          </a:p>
        </p:txBody>
      </p:sp>
    </p:spTree>
    <p:extLst>
      <p:ext uri="{BB962C8B-B14F-4D97-AF65-F5344CB8AC3E}">
        <p14:creationId xmlns:p14="http://schemas.microsoft.com/office/powerpoint/2010/main" val="9560013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Slide 7: The box will show us how many times the exhibition has been interacted with, splitting the stats down into which menu items were touched, this allows us to gauge which formats are gaining the most interest.</a:t>
            </a:r>
          </a:p>
          <a:p>
            <a:endParaRPr lang="en-US" dirty="0"/>
          </a:p>
          <a:p>
            <a:endParaRPr lang="en-AU" dirty="0"/>
          </a:p>
        </p:txBody>
      </p:sp>
      <p:sp>
        <p:nvSpPr>
          <p:cNvPr id="4" name="Slide Number Placeholder 3"/>
          <p:cNvSpPr>
            <a:spLocks noGrp="1"/>
          </p:cNvSpPr>
          <p:nvPr>
            <p:ph type="sldNum" sz="quarter" idx="5"/>
          </p:nvPr>
        </p:nvSpPr>
        <p:spPr/>
        <p:txBody>
          <a:bodyPr/>
          <a:lstStyle/>
          <a:p>
            <a:fld id="{73C22B61-BB57-B944-8FE7-33E6FAB5C6A8}" type="slidenum">
              <a:rPr lang="en-US" smtClean="0"/>
              <a:t>7</a:t>
            </a:fld>
            <a:endParaRPr lang="en-US"/>
          </a:p>
        </p:txBody>
      </p:sp>
    </p:spTree>
    <p:extLst>
      <p:ext uri="{BB962C8B-B14F-4D97-AF65-F5344CB8AC3E}">
        <p14:creationId xmlns:p14="http://schemas.microsoft.com/office/powerpoint/2010/main" val="6411746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Slide 8: At the same time as the exhibition 'opens' a podcast is dropped on the Library's podcast channel. The podcast is usually a discussion between 2 to 3 subject matter experts with some portions of the book or interesting facts about the author or topic being interspersed throughout.</a:t>
            </a:r>
          </a:p>
          <a:p>
            <a:endParaRPr lang="en-AU" dirty="0"/>
          </a:p>
        </p:txBody>
      </p:sp>
      <p:sp>
        <p:nvSpPr>
          <p:cNvPr id="4" name="Slide Number Placeholder 3"/>
          <p:cNvSpPr>
            <a:spLocks noGrp="1"/>
          </p:cNvSpPr>
          <p:nvPr>
            <p:ph type="sldNum" sz="quarter" idx="5"/>
          </p:nvPr>
        </p:nvSpPr>
        <p:spPr/>
        <p:txBody>
          <a:bodyPr/>
          <a:lstStyle/>
          <a:p>
            <a:fld id="{73C22B61-BB57-B944-8FE7-33E6FAB5C6A8}" type="slidenum">
              <a:rPr lang="en-US" smtClean="0"/>
              <a:t>8</a:t>
            </a:fld>
            <a:endParaRPr lang="en-US"/>
          </a:p>
        </p:txBody>
      </p:sp>
    </p:spTree>
    <p:extLst>
      <p:ext uri="{BB962C8B-B14F-4D97-AF65-F5344CB8AC3E}">
        <p14:creationId xmlns:p14="http://schemas.microsoft.com/office/powerpoint/2010/main" val="26646354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Slide 9: Over the time period that the exhibition is in the Magic Box an event, or two, is held. The event covers different aspects of the topics raised by the book so that the content is not a repeat of the podcast or the information contained in the magic box.</a:t>
            </a:r>
          </a:p>
          <a:p>
            <a:endParaRPr lang="en-US" dirty="0"/>
          </a:p>
          <a:p>
            <a:endParaRPr lang="en-AU" dirty="0"/>
          </a:p>
        </p:txBody>
      </p:sp>
      <p:sp>
        <p:nvSpPr>
          <p:cNvPr id="4" name="Slide Number Placeholder 3"/>
          <p:cNvSpPr>
            <a:spLocks noGrp="1"/>
          </p:cNvSpPr>
          <p:nvPr>
            <p:ph type="sldNum" sz="quarter" idx="5"/>
          </p:nvPr>
        </p:nvSpPr>
        <p:spPr/>
        <p:txBody>
          <a:bodyPr/>
          <a:lstStyle/>
          <a:p>
            <a:fld id="{73C22B61-BB57-B944-8FE7-33E6FAB5C6A8}" type="slidenum">
              <a:rPr lang="en-US" smtClean="0"/>
              <a:t>9</a:t>
            </a:fld>
            <a:endParaRPr lang="en-US"/>
          </a:p>
        </p:txBody>
      </p:sp>
    </p:spTree>
    <p:extLst>
      <p:ext uri="{BB962C8B-B14F-4D97-AF65-F5344CB8AC3E}">
        <p14:creationId xmlns:p14="http://schemas.microsoft.com/office/powerpoint/2010/main" val="416641173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2566067"/>
            <a:ext cx="8784265" cy="1325563"/>
          </a:xfrm>
        </p:spPr>
        <p:txBody>
          <a:bodyPr anchor="t">
            <a:noAutofit/>
          </a:bodyPr>
          <a:lstStyle>
            <a:lvl1pPr>
              <a:defRPr sz="7500">
                <a:solidFill>
                  <a:schemeClr val="bg1"/>
                </a:solidFill>
              </a:defRPr>
            </a:lvl1pPr>
          </a:lstStyle>
          <a:p>
            <a:r>
              <a:rPr lang="en-US" dirty="0"/>
              <a:t>Click to edit Master title style</a:t>
            </a:r>
          </a:p>
        </p:txBody>
      </p:sp>
      <p:sp>
        <p:nvSpPr>
          <p:cNvPr id="3" name="Date Placeholder 2"/>
          <p:cNvSpPr>
            <a:spLocks noGrp="1"/>
          </p:cNvSpPr>
          <p:nvPr>
            <p:ph type="dt" sz="half" idx="10"/>
          </p:nvPr>
        </p:nvSpPr>
        <p:spPr/>
        <p:txBody>
          <a:bodyPr/>
          <a:lstStyle/>
          <a:p>
            <a:fld id="{6A594C17-E7B7-BC4E-B2EF-F0449E23F3B7}" type="datetimeFigureOut">
              <a:rPr lang="en-US" smtClean="0"/>
              <a:pPr/>
              <a:t>11/18/2022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49AA543-7AA0-4F42-AB25-EBC0C654ED44}" type="slidenum">
              <a:rPr lang="en-US" smtClean="0"/>
              <a:pPr/>
              <a:t>‹#›</a:t>
            </a:fld>
            <a:endParaRPr lang="en-US" dirty="0"/>
          </a:p>
        </p:txBody>
      </p:sp>
    </p:spTree>
    <p:extLst>
      <p:ext uri="{BB962C8B-B14F-4D97-AF65-F5344CB8AC3E}">
        <p14:creationId xmlns:p14="http://schemas.microsoft.com/office/powerpoint/2010/main" val="2653453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Image_Nav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6A594C17-E7B7-BC4E-B2EF-F0449E23F3B7}" type="datetimeFigureOut">
              <a:rPr lang="en-US" smtClean="0"/>
              <a:pPr/>
              <a:t>11/18/2022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49AA543-7AA0-4F42-AB25-EBC0C654ED44}" type="slidenum">
              <a:rPr lang="en-US" smtClean="0"/>
              <a:pPr/>
              <a:t>‹#›</a:t>
            </a:fld>
            <a:endParaRPr lang="en-US" dirty="0"/>
          </a:p>
        </p:txBody>
      </p:sp>
      <p:sp>
        <p:nvSpPr>
          <p:cNvPr id="11" name="Picture Placeholder 10"/>
          <p:cNvSpPr>
            <a:spLocks noGrp="1"/>
          </p:cNvSpPr>
          <p:nvPr>
            <p:ph type="pic" sz="quarter" idx="13"/>
          </p:nvPr>
        </p:nvSpPr>
        <p:spPr>
          <a:xfrm>
            <a:off x="159487" y="159488"/>
            <a:ext cx="11865935" cy="5624624"/>
          </a:xfrm>
          <a:solidFill>
            <a:schemeClr val="bg1">
              <a:lumMod val="95000"/>
            </a:schemeClr>
          </a:solidFill>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A594C17-E7B7-BC4E-B2EF-F0449E23F3B7}" type="datetimeFigureOut">
              <a:rPr lang="en-US" smtClean="0"/>
              <a:t>11/18/2022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49AA543-7AA0-4F42-AB25-EBC0C654ED44}" type="slidenum">
              <a:rPr lang="en-US" smtClean="0"/>
              <a:t>‹#›</a:t>
            </a:fld>
            <a:endParaRPr lang="en-US"/>
          </a:p>
        </p:txBody>
      </p:sp>
    </p:spTree>
    <p:extLst>
      <p:ext uri="{BB962C8B-B14F-4D97-AF65-F5344CB8AC3E}">
        <p14:creationId xmlns:p14="http://schemas.microsoft.com/office/powerpoint/2010/main" val="9972317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hapter_Nav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199" y="1830368"/>
            <a:ext cx="7772401" cy="1325563"/>
          </a:xfrm>
        </p:spPr>
        <p:txBody>
          <a:bodyPr anchor="t">
            <a:noAutofit/>
          </a:bodyPr>
          <a:lstStyle>
            <a:lvl1pPr>
              <a:defRPr sz="6500">
                <a:solidFill>
                  <a:schemeClr val="bg1"/>
                </a:solidFill>
              </a:defRPr>
            </a:lvl1pPr>
          </a:lstStyle>
          <a:p>
            <a:r>
              <a:rPr lang="en-US" dirty="0"/>
              <a:t>Click to edit Master title style</a:t>
            </a:r>
          </a:p>
        </p:txBody>
      </p:sp>
      <p:sp>
        <p:nvSpPr>
          <p:cNvPr id="3" name="Date Placeholder 2"/>
          <p:cNvSpPr>
            <a:spLocks noGrp="1"/>
          </p:cNvSpPr>
          <p:nvPr>
            <p:ph type="dt" sz="half" idx="10"/>
          </p:nvPr>
        </p:nvSpPr>
        <p:spPr/>
        <p:txBody>
          <a:bodyPr/>
          <a:lstStyle/>
          <a:p>
            <a:fld id="{6A594C17-E7B7-BC4E-B2EF-F0449E23F3B7}" type="datetimeFigureOut">
              <a:rPr lang="en-US" smtClean="0"/>
              <a:pPr/>
              <a:t>11/18/2022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49AA543-7AA0-4F42-AB25-EBC0C654ED44}" type="slidenum">
              <a:rPr lang="en-US" smtClean="0"/>
              <a:pPr/>
              <a:t>‹#›</a:t>
            </a:fld>
            <a:endParaRPr lang="en-US" dirty="0"/>
          </a:p>
        </p:txBody>
      </p:sp>
    </p:spTree>
    <p:extLst>
      <p:ext uri="{BB962C8B-B14F-4D97-AF65-F5344CB8AC3E}">
        <p14:creationId xmlns:p14="http://schemas.microsoft.com/office/powerpoint/2010/main" val="5943737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ext_Whit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6A594C17-E7B7-BC4E-B2EF-F0449E23F3B7}" type="datetimeFigureOut">
              <a:rPr lang="en-US" smtClean="0"/>
              <a:pPr/>
              <a:t>11/18/2022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49AA543-7AA0-4F42-AB25-EBC0C654ED44}" type="slidenum">
              <a:rPr lang="en-US" smtClean="0"/>
              <a:pPr/>
              <a:t>‹#›</a:t>
            </a:fld>
            <a:endParaRPr lang="en-US" dirty="0"/>
          </a:p>
        </p:txBody>
      </p:sp>
      <p:sp>
        <p:nvSpPr>
          <p:cNvPr id="8" name="Title 11"/>
          <p:cNvSpPr>
            <a:spLocks noGrp="1"/>
          </p:cNvSpPr>
          <p:nvPr>
            <p:ph type="title"/>
          </p:nvPr>
        </p:nvSpPr>
        <p:spPr>
          <a:xfrm>
            <a:off x="838200" y="1322024"/>
            <a:ext cx="7772400" cy="793216"/>
          </a:xfrm>
        </p:spPr>
        <p:txBody>
          <a:bodyPr anchor="t">
            <a:normAutofit/>
          </a:bodyPr>
          <a:lstStyle>
            <a:lvl1pPr>
              <a:lnSpc>
                <a:spcPct val="100000"/>
              </a:lnSpc>
              <a:defRPr sz="3200">
                <a:solidFill>
                  <a:schemeClr val="tx1"/>
                </a:solidFill>
              </a:defRPr>
            </a:lvl1pPr>
          </a:lstStyle>
          <a:p>
            <a:r>
              <a:rPr lang="en-US" dirty="0"/>
              <a:t>Click to edit Master title style</a:t>
            </a:r>
          </a:p>
        </p:txBody>
      </p:sp>
      <p:sp>
        <p:nvSpPr>
          <p:cNvPr id="9" name="Text Placeholder 15"/>
          <p:cNvSpPr>
            <a:spLocks noGrp="1"/>
          </p:cNvSpPr>
          <p:nvPr>
            <p:ph type="body" sz="quarter" idx="13"/>
          </p:nvPr>
        </p:nvSpPr>
        <p:spPr>
          <a:xfrm>
            <a:off x="838200" y="2247441"/>
            <a:ext cx="7772400" cy="324997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9427328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reakout_Whit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6A594C17-E7B7-BC4E-B2EF-F0449E23F3B7}" type="datetimeFigureOut">
              <a:rPr lang="en-US" smtClean="0"/>
              <a:pPr/>
              <a:t>11/18/2022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49AA543-7AA0-4F42-AB25-EBC0C654ED44}" type="slidenum">
              <a:rPr lang="en-US" smtClean="0"/>
              <a:pPr/>
              <a:t>‹#›</a:t>
            </a:fld>
            <a:endParaRPr lang="en-US" dirty="0"/>
          </a:p>
        </p:txBody>
      </p:sp>
      <p:sp>
        <p:nvSpPr>
          <p:cNvPr id="9" name="Text Placeholder 15"/>
          <p:cNvSpPr>
            <a:spLocks noGrp="1"/>
          </p:cNvSpPr>
          <p:nvPr>
            <p:ph type="body" sz="quarter" idx="13"/>
          </p:nvPr>
        </p:nvSpPr>
        <p:spPr>
          <a:xfrm>
            <a:off x="838200" y="1286165"/>
            <a:ext cx="7772400" cy="4175392"/>
          </a:xfrm>
        </p:spPr>
        <p:txBody>
          <a:bodyPr>
            <a:normAutofit/>
          </a:bodyPr>
          <a:lstStyle>
            <a:lvl1pPr marL="0" indent="0">
              <a:lnSpc>
                <a:spcPts val="4500"/>
              </a:lnSpc>
              <a:spcAft>
                <a:spcPts val="0"/>
              </a:spcAft>
              <a:buNone/>
              <a:defRPr sz="3200" b="1">
                <a:solidFill>
                  <a:schemeClr val="tx1"/>
                </a:solidFill>
              </a:defRPr>
            </a:lvl1pPr>
            <a:lvl2pPr marL="0" indent="0">
              <a:lnSpc>
                <a:spcPts val="4500"/>
              </a:lnSpc>
              <a:spcAft>
                <a:spcPts val="0"/>
              </a:spcAft>
              <a:buNone/>
              <a:defRPr sz="3200" b="1">
                <a:solidFill>
                  <a:schemeClr val="tx1"/>
                </a:solidFill>
              </a:defRPr>
            </a:lvl2pPr>
            <a:lvl3pPr marL="0" indent="0">
              <a:lnSpc>
                <a:spcPts val="4500"/>
              </a:lnSpc>
              <a:spcAft>
                <a:spcPts val="0"/>
              </a:spcAft>
              <a:buNone/>
              <a:defRPr sz="3200" b="1">
                <a:solidFill>
                  <a:schemeClr val="tx1"/>
                </a:solidFill>
              </a:defRPr>
            </a:lvl3pPr>
            <a:lvl4pPr marL="0" indent="0">
              <a:lnSpc>
                <a:spcPts val="4500"/>
              </a:lnSpc>
              <a:spcAft>
                <a:spcPts val="0"/>
              </a:spcAft>
              <a:buNone/>
              <a:defRPr sz="3200" b="1">
                <a:solidFill>
                  <a:schemeClr val="tx1"/>
                </a:solidFill>
              </a:defRPr>
            </a:lvl4pPr>
            <a:lvl5pPr marL="0" indent="0">
              <a:lnSpc>
                <a:spcPts val="4500"/>
              </a:lnSpc>
              <a:spcAft>
                <a:spcPts val="0"/>
              </a:spcAft>
              <a:buNone/>
              <a:defRPr sz="3200" b="1">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xt+Image_Whit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6A594C17-E7B7-BC4E-B2EF-F0449E23F3B7}" type="datetimeFigureOut">
              <a:rPr lang="en-US" smtClean="0"/>
              <a:pPr/>
              <a:t>11/18/2022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49AA543-7AA0-4F42-AB25-EBC0C654ED44}" type="slidenum">
              <a:rPr lang="en-US" smtClean="0"/>
              <a:pPr/>
              <a:t>‹#›</a:t>
            </a:fld>
            <a:endParaRPr lang="en-US" dirty="0"/>
          </a:p>
        </p:txBody>
      </p:sp>
      <p:sp>
        <p:nvSpPr>
          <p:cNvPr id="8" name="Title 11"/>
          <p:cNvSpPr>
            <a:spLocks noGrp="1"/>
          </p:cNvSpPr>
          <p:nvPr>
            <p:ph type="title"/>
          </p:nvPr>
        </p:nvSpPr>
        <p:spPr>
          <a:xfrm>
            <a:off x="838200" y="1322024"/>
            <a:ext cx="5796516" cy="793216"/>
          </a:xfrm>
        </p:spPr>
        <p:txBody>
          <a:bodyPr anchor="t">
            <a:normAutofit/>
          </a:bodyPr>
          <a:lstStyle>
            <a:lvl1pPr>
              <a:lnSpc>
                <a:spcPct val="100000"/>
              </a:lnSpc>
              <a:defRPr sz="3200">
                <a:solidFill>
                  <a:schemeClr val="tx1"/>
                </a:solidFill>
              </a:defRPr>
            </a:lvl1pPr>
          </a:lstStyle>
          <a:p>
            <a:r>
              <a:rPr lang="en-US" dirty="0"/>
              <a:t>Click to edit Master title style</a:t>
            </a:r>
          </a:p>
        </p:txBody>
      </p:sp>
      <p:sp>
        <p:nvSpPr>
          <p:cNvPr id="9" name="Text Placeholder 15"/>
          <p:cNvSpPr>
            <a:spLocks noGrp="1"/>
          </p:cNvSpPr>
          <p:nvPr>
            <p:ph type="body" sz="quarter" idx="13"/>
          </p:nvPr>
        </p:nvSpPr>
        <p:spPr>
          <a:xfrm>
            <a:off x="838200" y="2247441"/>
            <a:ext cx="5796516" cy="324997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Picture Placeholder 6"/>
          <p:cNvSpPr>
            <a:spLocks noGrp="1" noChangeAspect="1"/>
          </p:cNvSpPr>
          <p:nvPr>
            <p:ph type="pic" sz="quarter" idx="14"/>
          </p:nvPr>
        </p:nvSpPr>
        <p:spPr>
          <a:xfrm>
            <a:off x="7152000" y="796741"/>
            <a:ext cx="5040000" cy="5040000"/>
          </a:xfrm>
          <a:solidFill>
            <a:schemeClr val="bg1">
              <a:lumMod val="95000"/>
            </a:schemeClr>
          </a:solidFill>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Image_Whit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6A594C17-E7B7-BC4E-B2EF-F0449E23F3B7}" type="datetimeFigureOut">
              <a:rPr lang="en-US" smtClean="0"/>
              <a:pPr/>
              <a:t>11/18/2022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49AA543-7AA0-4F42-AB25-EBC0C654ED44}" type="slidenum">
              <a:rPr lang="en-US" smtClean="0"/>
              <a:pPr/>
              <a:t>‹#›</a:t>
            </a:fld>
            <a:endParaRPr lang="en-US" dirty="0"/>
          </a:p>
        </p:txBody>
      </p:sp>
      <p:sp>
        <p:nvSpPr>
          <p:cNvPr id="11" name="Picture Placeholder 10"/>
          <p:cNvSpPr>
            <a:spLocks noGrp="1"/>
          </p:cNvSpPr>
          <p:nvPr>
            <p:ph type="pic" sz="quarter" idx="13"/>
          </p:nvPr>
        </p:nvSpPr>
        <p:spPr>
          <a:xfrm>
            <a:off x="159487" y="159488"/>
            <a:ext cx="11865935" cy="5624624"/>
          </a:xfrm>
          <a:solidFill>
            <a:schemeClr val="bg1">
              <a:lumMod val="95000"/>
            </a:schemeClr>
          </a:solidFill>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_Nav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6A594C17-E7B7-BC4E-B2EF-F0449E23F3B7}" type="datetimeFigureOut">
              <a:rPr lang="en-US" smtClean="0"/>
              <a:t>11/18/2022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49AA543-7AA0-4F42-AB25-EBC0C654ED44}" type="slidenum">
              <a:rPr lang="en-US" smtClean="0"/>
              <a:t>‹#›</a:t>
            </a:fld>
            <a:endParaRPr lang="en-US"/>
          </a:p>
        </p:txBody>
      </p:sp>
      <p:sp>
        <p:nvSpPr>
          <p:cNvPr id="12" name="Title 11"/>
          <p:cNvSpPr>
            <a:spLocks noGrp="1"/>
          </p:cNvSpPr>
          <p:nvPr>
            <p:ph type="title"/>
          </p:nvPr>
        </p:nvSpPr>
        <p:spPr>
          <a:xfrm>
            <a:off x="838200" y="1322024"/>
            <a:ext cx="7772400" cy="793216"/>
          </a:xfrm>
        </p:spPr>
        <p:txBody>
          <a:bodyPr anchor="t">
            <a:normAutofit/>
          </a:bodyPr>
          <a:lstStyle>
            <a:lvl1pPr>
              <a:lnSpc>
                <a:spcPct val="100000"/>
              </a:lnSpc>
              <a:defRPr sz="3200">
                <a:solidFill>
                  <a:schemeClr val="bg1"/>
                </a:solidFill>
              </a:defRPr>
            </a:lvl1pPr>
          </a:lstStyle>
          <a:p>
            <a:r>
              <a:rPr lang="en-US" dirty="0"/>
              <a:t>Click to edit Master title style</a:t>
            </a:r>
          </a:p>
        </p:txBody>
      </p:sp>
      <p:sp>
        <p:nvSpPr>
          <p:cNvPr id="16" name="Text Placeholder 15"/>
          <p:cNvSpPr>
            <a:spLocks noGrp="1"/>
          </p:cNvSpPr>
          <p:nvPr>
            <p:ph type="body" sz="quarter" idx="13"/>
          </p:nvPr>
        </p:nvSpPr>
        <p:spPr>
          <a:xfrm>
            <a:off x="838200" y="2247441"/>
            <a:ext cx="7772400" cy="324997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230641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reakout_Nav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6A594C17-E7B7-BC4E-B2EF-F0449E23F3B7}" type="datetimeFigureOut">
              <a:rPr lang="en-US" smtClean="0"/>
              <a:pPr/>
              <a:t>11/18/2022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49AA543-7AA0-4F42-AB25-EBC0C654ED44}" type="slidenum">
              <a:rPr lang="en-US" smtClean="0"/>
              <a:pPr/>
              <a:t>‹#›</a:t>
            </a:fld>
            <a:endParaRPr lang="en-US" dirty="0"/>
          </a:p>
        </p:txBody>
      </p:sp>
      <p:sp>
        <p:nvSpPr>
          <p:cNvPr id="9" name="Text Placeholder 15"/>
          <p:cNvSpPr>
            <a:spLocks noGrp="1"/>
          </p:cNvSpPr>
          <p:nvPr>
            <p:ph type="body" sz="quarter" idx="13"/>
          </p:nvPr>
        </p:nvSpPr>
        <p:spPr>
          <a:xfrm>
            <a:off x="838200" y="1286165"/>
            <a:ext cx="7772400" cy="4175392"/>
          </a:xfrm>
        </p:spPr>
        <p:txBody>
          <a:bodyPr>
            <a:normAutofit/>
          </a:bodyPr>
          <a:lstStyle>
            <a:lvl1pPr marL="0" indent="0">
              <a:lnSpc>
                <a:spcPts val="4500"/>
              </a:lnSpc>
              <a:spcAft>
                <a:spcPts val="0"/>
              </a:spcAft>
              <a:buNone/>
              <a:defRPr sz="3200" b="1">
                <a:solidFill>
                  <a:schemeClr val="bg1"/>
                </a:solidFill>
              </a:defRPr>
            </a:lvl1pPr>
            <a:lvl2pPr marL="0" indent="0">
              <a:lnSpc>
                <a:spcPts val="4500"/>
              </a:lnSpc>
              <a:spcAft>
                <a:spcPts val="0"/>
              </a:spcAft>
              <a:buNone/>
              <a:defRPr sz="3200" b="1">
                <a:solidFill>
                  <a:schemeClr val="bg1"/>
                </a:solidFill>
              </a:defRPr>
            </a:lvl2pPr>
            <a:lvl3pPr marL="0" indent="0">
              <a:lnSpc>
                <a:spcPts val="4500"/>
              </a:lnSpc>
              <a:spcAft>
                <a:spcPts val="0"/>
              </a:spcAft>
              <a:buNone/>
              <a:defRPr sz="3200" b="1">
                <a:solidFill>
                  <a:schemeClr val="bg1"/>
                </a:solidFill>
              </a:defRPr>
            </a:lvl3pPr>
            <a:lvl4pPr marL="0" indent="0">
              <a:lnSpc>
                <a:spcPts val="4500"/>
              </a:lnSpc>
              <a:spcAft>
                <a:spcPts val="0"/>
              </a:spcAft>
              <a:buNone/>
              <a:defRPr sz="3200" b="1">
                <a:solidFill>
                  <a:schemeClr val="bg1"/>
                </a:solidFill>
              </a:defRPr>
            </a:lvl4pPr>
            <a:lvl5pPr marL="0" indent="0">
              <a:lnSpc>
                <a:spcPts val="4500"/>
              </a:lnSpc>
              <a:spcAft>
                <a:spcPts val="0"/>
              </a:spcAft>
              <a:buNone/>
              <a:defRPr sz="3200" b="1">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Image_Nav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6A594C17-E7B7-BC4E-B2EF-F0449E23F3B7}" type="datetimeFigureOut">
              <a:rPr lang="en-US" smtClean="0"/>
              <a:pPr/>
              <a:t>11/18/2022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49AA543-7AA0-4F42-AB25-EBC0C654ED44}" type="slidenum">
              <a:rPr lang="en-US" smtClean="0"/>
              <a:pPr/>
              <a:t>‹#›</a:t>
            </a:fld>
            <a:endParaRPr lang="en-US" dirty="0"/>
          </a:p>
        </p:txBody>
      </p:sp>
      <p:sp>
        <p:nvSpPr>
          <p:cNvPr id="8" name="Title 11"/>
          <p:cNvSpPr>
            <a:spLocks noGrp="1"/>
          </p:cNvSpPr>
          <p:nvPr>
            <p:ph type="title"/>
          </p:nvPr>
        </p:nvSpPr>
        <p:spPr>
          <a:xfrm>
            <a:off x="838200" y="1322024"/>
            <a:ext cx="5796516" cy="793216"/>
          </a:xfrm>
        </p:spPr>
        <p:txBody>
          <a:bodyPr anchor="t">
            <a:normAutofit/>
          </a:bodyPr>
          <a:lstStyle>
            <a:lvl1pPr>
              <a:lnSpc>
                <a:spcPct val="100000"/>
              </a:lnSpc>
              <a:defRPr sz="3200">
                <a:solidFill>
                  <a:schemeClr val="bg1"/>
                </a:solidFill>
              </a:defRPr>
            </a:lvl1pPr>
          </a:lstStyle>
          <a:p>
            <a:r>
              <a:rPr lang="en-US" dirty="0"/>
              <a:t>Click to edit Master title style</a:t>
            </a:r>
          </a:p>
        </p:txBody>
      </p:sp>
      <p:sp>
        <p:nvSpPr>
          <p:cNvPr id="9" name="Text Placeholder 15"/>
          <p:cNvSpPr>
            <a:spLocks noGrp="1"/>
          </p:cNvSpPr>
          <p:nvPr>
            <p:ph type="body" sz="quarter" idx="13"/>
          </p:nvPr>
        </p:nvSpPr>
        <p:spPr>
          <a:xfrm>
            <a:off x="838200" y="2247441"/>
            <a:ext cx="5796516" cy="324997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Picture Placeholder 6"/>
          <p:cNvSpPr>
            <a:spLocks noGrp="1" noChangeAspect="1"/>
          </p:cNvSpPr>
          <p:nvPr>
            <p:ph type="pic" sz="quarter" idx="14"/>
          </p:nvPr>
        </p:nvSpPr>
        <p:spPr>
          <a:xfrm>
            <a:off x="7152000" y="796741"/>
            <a:ext cx="5040000" cy="5040000"/>
          </a:xfrm>
          <a:solidFill>
            <a:schemeClr val="bg1">
              <a:lumMod val="95000"/>
            </a:schemeClr>
          </a:solidFill>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547680"/>
            <a:ext cx="2743200" cy="157551"/>
          </a:xfrm>
          <a:prstGeom prst="rect">
            <a:avLst/>
          </a:prstGeom>
        </p:spPr>
        <p:txBody>
          <a:bodyPr vert="horz" lIns="91440" tIns="45720" rIns="91440" bIns="45720" rtlCol="0" anchor="ctr"/>
          <a:lstStyle>
            <a:lvl1pPr algn="l">
              <a:defRPr sz="1000">
                <a:solidFill>
                  <a:schemeClr val="tx1">
                    <a:tint val="75000"/>
                  </a:schemeClr>
                </a:solidFill>
              </a:defRPr>
            </a:lvl1pPr>
          </a:lstStyle>
          <a:p>
            <a:fld id="{6A594C17-E7B7-BC4E-B2EF-F0449E23F3B7}" type="datetimeFigureOut">
              <a:rPr lang="en-US" smtClean="0"/>
              <a:pPr/>
              <a:t>11/18/2022</a:t>
            </a:fld>
            <a:endParaRPr lang="en-US" dirty="0"/>
          </a:p>
        </p:txBody>
      </p:sp>
      <p:sp>
        <p:nvSpPr>
          <p:cNvPr id="5" name="Footer Placeholder 4"/>
          <p:cNvSpPr>
            <a:spLocks noGrp="1"/>
          </p:cNvSpPr>
          <p:nvPr>
            <p:ph type="ftr" sz="quarter" idx="3"/>
          </p:nvPr>
        </p:nvSpPr>
        <p:spPr>
          <a:xfrm>
            <a:off x="4038600" y="6547680"/>
            <a:ext cx="4114800" cy="157551"/>
          </a:xfrm>
          <a:prstGeom prst="rect">
            <a:avLst/>
          </a:prstGeom>
        </p:spPr>
        <p:txBody>
          <a:bodyPr vert="horz" lIns="91440" tIns="45720" rIns="91440" bIns="45720" rtlCol="0" anchor="ctr"/>
          <a:lstStyle>
            <a:lvl1pPr algn="ctr">
              <a:defRPr sz="10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547680"/>
            <a:ext cx="2743200" cy="157551"/>
          </a:xfrm>
          <a:prstGeom prst="rect">
            <a:avLst/>
          </a:prstGeom>
        </p:spPr>
        <p:txBody>
          <a:bodyPr vert="horz" lIns="91440" tIns="45720" rIns="91440" bIns="45720" rtlCol="0" anchor="ctr"/>
          <a:lstStyle>
            <a:lvl1pPr algn="r">
              <a:defRPr sz="1000">
                <a:solidFill>
                  <a:schemeClr val="tx1">
                    <a:tint val="75000"/>
                  </a:schemeClr>
                </a:solidFill>
              </a:defRPr>
            </a:lvl1pPr>
          </a:lstStyle>
          <a:p>
            <a:fld id="{349AA543-7AA0-4F42-AB25-EBC0C654ED44}" type="slidenum">
              <a:rPr lang="en-US" smtClean="0"/>
              <a:pPr/>
              <a:t>‹#›</a:t>
            </a:fld>
            <a:endParaRPr lang="en-US" dirty="0"/>
          </a:p>
        </p:txBody>
      </p:sp>
    </p:spTree>
    <p:extLst>
      <p:ext uri="{BB962C8B-B14F-4D97-AF65-F5344CB8AC3E}">
        <p14:creationId xmlns:p14="http://schemas.microsoft.com/office/powerpoint/2010/main" val="1195759770"/>
      </p:ext>
    </p:extLst>
  </p:cSld>
  <p:clrMap bg1="lt1" tx1="dk1" bg2="lt2" tx2="dk2" accent1="accent1" accent2="accent2" accent3="accent3" accent4="accent4" accent5="accent5" accent6="accent6" hlink="hlink" folHlink="folHlink"/>
  <p:sldLayoutIdLst>
    <p:sldLayoutId id="2147483666" r:id="rId1"/>
    <p:sldLayoutId id="2147483658" r:id="rId2"/>
    <p:sldLayoutId id="2147483657" r:id="rId3"/>
    <p:sldLayoutId id="2147483672" r:id="rId4"/>
    <p:sldLayoutId id="2147483668" r:id="rId5"/>
    <p:sldLayoutId id="2147483670" r:id="rId6"/>
    <p:sldLayoutId id="2147483656" r:id="rId7"/>
    <p:sldLayoutId id="2147483673" r:id="rId8"/>
    <p:sldLayoutId id="2147483669" r:id="rId9"/>
    <p:sldLayoutId id="2147483671" r:id="rId10"/>
    <p:sldLayoutId id="2147483655"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100000"/>
        </a:lnSpc>
        <a:spcBef>
          <a:spcPct val="0"/>
        </a:spcBef>
        <a:buNone/>
        <a:defRPr sz="3200" b="1" kern="1200">
          <a:solidFill>
            <a:schemeClr val="tx1"/>
          </a:solidFill>
          <a:latin typeface="+mj-lt"/>
          <a:ea typeface="+mj-ea"/>
          <a:cs typeface="+mj-cs"/>
        </a:defRPr>
      </a:lvl1pPr>
    </p:titleStyle>
    <p:bodyStyle>
      <a:lvl1pPr marL="228600" indent="-228600" algn="l" defTabSz="914400" rtl="0" eaLnBrk="1" latinLnBrk="0" hangingPunct="1">
        <a:lnSpc>
          <a:spcPts val="2700"/>
        </a:lnSpc>
        <a:spcBef>
          <a:spcPts val="1000"/>
        </a:spcBef>
        <a:spcAft>
          <a:spcPts val="600"/>
        </a:spcAft>
        <a:buFont typeface="Arial"/>
        <a:buChar char="•"/>
        <a:defRPr sz="1800" kern="1200">
          <a:solidFill>
            <a:schemeClr val="tx1"/>
          </a:solidFill>
          <a:latin typeface="+mn-lt"/>
          <a:ea typeface="+mn-ea"/>
          <a:cs typeface="+mn-cs"/>
        </a:defRPr>
      </a:lvl1pPr>
      <a:lvl2pPr marL="685800" indent="-228600" algn="l" defTabSz="914400" rtl="0" eaLnBrk="1" latinLnBrk="0" hangingPunct="1">
        <a:lnSpc>
          <a:spcPts val="2700"/>
        </a:lnSpc>
        <a:spcBef>
          <a:spcPts val="500"/>
        </a:spcBef>
        <a:spcAft>
          <a:spcPts val="600"/>
        </a:spcAft>
        <a:buFont typeface="Arial"/>
        <a:buChar char="•"/>
        <a:defRPr sz="1800" kern="1200">
          <a:solidFill>
            <a:schemeClr val="tx1"/>
          </a:solidFill>
          <a:latin typeface="+mn-lt"/>
          <a:ea typeface="+mn-ea"/>
          <a:cs typeface="+mn-cs"/>
        </a:defRPr>
      </a:lvl2pPr>
      <a:lvl3pPr marL="1143000" indent="-228600" algn="l" defTabSz="914400" rtl="0" eaLnBrk="1" latinLnBrk="0" hangingPunct="1">
        <a:lnSpc>
          <a:spcPts val="2700"/>
        </a:lnSpc>
        <a:spcBef>
          <a:spcPts val="500"/>
        </a:spcBef>
        <a:spcAft>
          <a:spcPts val="600"/>
        </a:spcAft>
        <a:buFont typeface="Arial"/>
        <a:buChar char="•"/>
        <a:defRPr sz="1800" kern="1200">
          <a:solidFill>
            <a:schemeClr val="tx1"/>
          </a:solidFill>
          <a:latin typeface="+mn-lt"/>
          <a:ea typeface="+mn-ea"/>
          <a:cs typeface="+mn-cs"/>
        </a:defRPr>
      </a:lvl3pPr>
      <a:lvl4pPr marL="1600200" indent="-228600" algn="l" defTabSz="914400" rtl="0" eaLnBrk="1" latinLnBrk="0" hangingPunct="1">
        <a:lnSpc>
          <a:spcPts val="2700"/>
        </a:lnSpc>
        <a:spcBef>
          <a:spcPts val="500"/>
        </a:spcBef>
        <a:spcAft>
          <a:spcPts val="600"/>
        </a:spcAft>
        <a:buFont typeface="Arial"/>
        <a:buChar char="•"/>
        <a:defRPr sz="1800" kern="1200">
          <a:solidFill>
            <a:schemeClr val="tx1"/>
          </a:solidFill>
          <a:latin typeface="+mn-lt"/>
          <a:ea typeface="+mn-ea"/>
          <a:cs typeface="+mn-cs"/>
        </a:defRPr>
      </a:lvl4pPr>
      <a:lvl5pPr marL="2057400" indent="-228600" algn="l" defTabSz="914400" rtl="0" eaLnBrk="1" latinLnBrk="0" hangingPunct="1">
        <a:lnSpc>
          <a:spcPts val="2700"/>
        </a:lnSpc>
        <a:spcBef>
          <a:spcPts val="500"/>
        </a:spcBef>
        <a:spcAft>
          <a:spcPts val="600"/>
        </a:spcAft>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hyperlink" Target="https://www.linkedin.com/in/kerrie-shaw-a5a18a153" TargetMode="External"/><Relationship Id="rId3" Type="http://schemas.openxmlformats.org/officeDocument/2006/relationships/image" Target="../media/image21.JPG"/><Relationship Id="rId7" Type="http://schemas.openxmlformats.org/officeDocument/2006/relationships/hyperlink" Target="mailto:kshaw@ncc.nsw.gov.au"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hyperlink" Target="https://omny.fm/shows/newcastlelibrariesreal" TargetMode="External"/><Relationship Id="rId5" Type="http://schemas.openxmlformats.org/officeDocument/2006/relationships/hyperlink" Target="https://www.newcastle.nsw.gov.au/library/experience/online-programs/library-podcasts" TargetMode="External"/><Relationship Id="rId4" Type="http://schemas.openxmlformats.org/officeDocument/2006/relationships/image" Target="../media/image22.JPG"/></Relationships>
</file>

<file path=ppt/slides/_rels/slide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1.jpg"/><Relationship Id="rId4" Type="http://schemas.openxmlformats.org/officeDocument/2006/relationships/image" Target="../media/image10.jpg"/></Relationships>
</file>

<file path=ppt/slides/_rels/slide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3.jpg"/></Relationships>
</file>

<file path=ppt/slides/_rels/slide6.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6.JPG"/></Relationships>
</file>

<file path=ppt/slides/_rels/slide8.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20.jpg"/><Relationship Id="rId4" Type="http://schemas.openxmlformats.org/officeDocument/2006/relationships/image" Target="../media/image19.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F2742C-FA76-4EA0-BAE5-D897DCFFE4D2}"/>
              </a:ext>
            </a:extLst>
          </p:cNvPr>
          <p:cNvSpPr>
            <a:spLocks noGrp="1"/>
          </p:cNvSpPr>
          <p:nvPr>
            <p:ph type="title"/>
          </p:nvPr>
        </p:nvSpPr>
        <p:spPr>
          <a:xfrm>
            <a:off x="449579" y="385616"/>
            <a:ext cx="9997441" cy="2897080"/>
          </a:xfrm>
        </p:spPr>
        <p:txBody>
          <a:bodyPr/>
          <a:lstStyle/>
          <a:p>
            <a:r>
              <a:rPr lang="en-US" sz="4400" b="0" dirty="0"/>
              <a:t>The City of Newcastle and myself acknowledge the Awabakal people and Elders past, present and future on who's land we meet.</a:t>
            </a:r>
            <a:br>
              <a:rPr lang="en-US" sz="4400" dirty="0"/>
            </a:br>
            <a:br>
              <a:rPr lang="en-US" sz="2800" dirty="0"/>
            </a:br>
            <a:endParaRPr lang="en-AU" sz="2800" dirty="0"/>
          </a:p>
        </p:txBody>
      </p:sp>
      <p:sp>
        <p:nvSpPr>
          <p:cNvPr id="3" name="TextBox 2">
            <a:extLst>
              <a:ext uri="{FF2B5EF4-FFF2-40B4-BE49-F238E27FC236}">
                <a16:creationId xmlns:a16="http://schemas.microsoft.com/office/drawing/2014/main" id="{C3226B5D-6F37-4EEA-9D1E-F4FA182A8EF2}"/>
              </a:ext>
            </a:extLst>
          </p:cNvPr>
          <p:cNvSpPr txBox="1"/>
          <p:nvPr/>
        </p:nvSpPr>
        <p:spPr>
          <a:xfrm>
            <a:off x="446336" y="3579293"/>
            <a:ext cx="10265925" cy="2308324"/>
          </a:xfrm>
          <a:prstGeom prst="rect">
            <a:avLst/>
          </a:prstGeom>
          <a:noFill/>
        </p:spPr>
        <p:txBody>
          <a:bodyPr wrap="square" rtlCol="0">
            <a:spAutoFit/>
          </a:bodyPr>
          <a:lstStyle/>
          <a:p>
            <a:r>
              <a:rPr lang="en-US" sz="4800" dirty="0">
                <a:solidFill>
                  <a:schemeClr val="bg1"/>
                </a:solidFill>
                <a:latin typeface="+mj-lt"/>
              </a:rPr>
              <a:t>Kerrie Shaw (she/her), Heritage Collections Digitisation Specialist with Newcastle Libraries.  </a:t>
            </a:r>
            <a:endParaRPr lang="en-AU" sz="4800" dirty="0">
              <a:solidFill>
                <a:schemeClr val="bg1"/>
              </a:solidFill>
              <a:latin typeface="+mj-lt"/>
            </a:endParaRPr>
          </a:p>
        </p:txBody>
      </p:sp>
    </p:spTree>
    <p:extLst>
      <p:ext uri="{BB962C8B-B14F-4D97-AF65-F5344CB8AC3E}">
        <p14:creationId xmlns:p14="http://schemas.microsoft.com/office/powerpoint/2010/main" val="24721991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D110CA-CA3B-4C0C-9D3E-88C150CB31E0}"/>
              </a:ext>
            </a:extLst>
          </p:cNvPr>
          <p:cNvSpPr>
            <a:spLocks noGrp="1"/>
          </p:cNvSpPr>
          <p:nvPr>
            <p:ph type="title"/>
          </p:nvPr>
        </p:nvSpPr>
        <p:spPr>
          <a:xfrm>
            <a:off x="385438" y="258330"/>
            <a:ext cx="10152356" cy="5228070"/>
          </a:xfrm>
        </p:spPr>
        <p:txBody>
          <a:bodyPr/>
          <a:lstStyle/>
          <a:p>
            <a:br>
              <a:rPr lang="en-AU" dirty="0"/>
            </a:br>
            <a:br>
              <a:rPr lang="en-AU" dirty="0"/>
            </a:br>
            <a:br>
              <a:rPr lang="en-AU" dirty="0"/>
            </a:br>
            <a:br>
              <a:rPr lang="en-AU" dirty="0"/>
            </a:br>
            <a:br>
              <a:rPr lang="en-AU" dirty="0"/>
            </a:br>
            <a:br>
              <a:rPr lang="en-AU" dirty="0"/>
            </a:br>
            <a:endParaRPr lang="en-AU" dirty="0"/>
          </a:p>
        </p:txBody>
      </p:sp>
      <p:pic>
        <p:nvPicPr>
          <p:cNvPr id="6" name="Picture 5" descr="A picture containing drawing&#10;&#10;Description automatically generated">
            <a:extLst>
              <a:ext uri="{FF2B5EF4-FFF2-40B4-BE49-F238E27FC236}">
                <a16:creationId xmlns:a16="http://schemas.microsoft.com/office/drawing/2014/main" id="{A9614609-5E77-4C36-9450-A7C962171B1E}"/>
              </a:ext>
            </a:extLst>
          </p:cNvPr>
          <p:cNvPicPr>
            <a:picLocks noChangeAspect="1"/>
          </p:cNvPicPr>
          <p:nvPr/>
        </p:nvPicPr>
        <p:blipFill>
          <a:blip r:embed="rId3"/>
          <a:stretch>
            <a:fillRect/>
          </a:stretch>
        </p:blipFill>
        <p:spPr>
          <a:xfrm>
            <a:off x="7012889" y="4625221"/>
            <a:ext cx="4793673" cy="1570757"/>
          </a:xfrm>
          <a:prstGeom prst="rect">
            <a:avLst/>
          </a:prstGeom>
        </p:spPr>
      </p:pic>
      <p:pic>
        <p:nvPicPr>
          <p:cNvPr id="8" name="Picture 7" descr="A picture containing drawing&#10;&#10;Description automatically generated">
            <a:extLst>
              <a:ext uri="{FF2B5EF4-FFF2-40B4-BE49-F238E27FC236}">
                <a16:creationId xmlns:a16="http://schemas.microsoft.com/office/drawing/2014/main" id="{60704AC2-E343-4A6C-9FA9-B5FAC25B1672}"/>
              </a:ext>
            </a:extLst>
          </p:cNvPr>
          <p:cNvPicPr>
            <a:picLocks noChangeAspect="1"/>
          </p:cNvPicPr>
          <p:nvPr/>
        </p:nvPicPr>
        <p:blipFill>
          <a:blip r:embed="rId4"/>
          <a:stretch>
            <a:fillRect/>
          </a:stretch>
        </p:blipFill>
        <p:spPr>
          <a:xfrm>
            <a:off x="7050782" y="2576312"/>
            <a:ext cx="4606639" cy="1432879"/>
          </a:xfrm>
          <a:prstGeom prst="rect">
            <a:avLst/>
          </a:prstGeom>
        </p:spPr>
      </p:pic>
      <p:sp>
        <p:nvSpPr>
          <p:cNvPr id="4" name="TextBox 3">
            <a:extLst>
              <a:ext uri="{FF2B5EF4-FFF2-40B4-BE49-F238E27FC236}">
                <a16:creationId xmlns:a16="http://schemas.microsoft.com/office/drawing/2014/main" id="{1284064D-2D22-1A58-9147-6AAFA8483DC7}"/>
              </a:ext>
            </a:extLst>
          </p:cNvPr>
          <p:cNvSpPr txBox="1"/>
          <p:nvPr/>
        </p:nvSpPr>
        <p:spPr>
          <a:xfrm>
            <a:off x="895926" y="822036"/>
            <a:ext cx="9513455" cy="2585323"/>
          </a:xfrm>
          <a:prstGeom prst="rect">
            <a:avLst/>
          </a:prstGeom>
          <a:noFill/>
        </p:spPr>
        <p:txBody>
          <a:bodyPr wrap="square" rtlCol="0">
            <a:spAutoFit/>
          </a:bodyPr>
          <a:lstStyle/>
          <a:p>
            <a:r>
              <a:rPr lang="en-AU" dirty="0">
                <a:solidFill>
                  <a:schemeClr val="bg1"/>
                </a:solidFill>
                <a:latin typeface="Calibri" panose="020F0502020204030204" pitchFamily="34" charset="0"/>
                <a:cs typeface="Calibri" panose="020F0502020204030204" pitchFamily="34" charset="0"/>
                <a:hlinkClick r:id="rId5"/>
              </a:rPr>
              <a:t>https://www.newcastle.nsw.gov.au/library/experience/online-programs/library-podcasts</a:t>
            </a:r>
            <a:r>
              <a:rPr lang="en-AU" dirty="0">
                <a:solidFill>
                  <a:schemeClr val="bg1"/>
                </a:solidFill>
                <a:latin typeface="Calibri" panose="020F0502020204030204" pitchFamily="34" charset="0"/>
                <a:cs typeface="Calibri" panose="020F0502020204030204" pitchFamily="34" charset="0"/>
              </a:rPr>
              <a:t> </a:t>
            </a:r>
          </a:p>
          <a:p>
            <a:endParaRPr lang="en-AU" dirty="0">
              <a:solidFill>
                <a:schemeClr val="bg1"/>
              </a:solidFill>
              <a:latin typeface="Calibri" panose="020F0502020204030204" pitchFamily="34" charset="0"/>
              <a:cs typeface="Calibri" panose="020F0502020204030204" pitchFamily="34" charset="0"/>
            </a:endParaRPr>
          </a:p>
          <a:p>
            <a:r>
              <a:rPr lang="en-AU" dirty="0">
                <a:solidFill>
                  <a:schemeClr val="bg1"/>
                </a:solidFill>
                <a:latin typeface="Calibri" panose="020F0502020204030204" pitchFamily="34" charset="0"/>
                <a:cs typeface="Calibri" panose="020F0502020204030204" pitchFamily="34" charset="0"/>
                <a:hlinkClick r:id="rId6"/>
              </a:rPr>
              <a:t>https://omny.fm/shows/newcastlelibrariesreal</a:t>
            </a:r>
            <a:endParaRPr lang="en-AU" dirty="0">
              <a:solidFill>
                <a:schemeClr val="bg1"/>
              </a:solidFill>
              <a:latin typeface="Calibri" panose="020F0502020204030204" pitchFamily="34" charset="0"/>
              <a:cs typeface="Calibri" panose="020F0502020204030204" pitchFamily="34" charset="0"/>
            </a:endParaRPr>
          </a:p>
          <a:p>
            <a:endParaRPr lang="en-AU" dirty="0">
              <a:solidFill>
                <a:schemeClr val="bg1"/>
              </a:solidFill>
              <a:latin typeface="Calibri" panose="020F0502020204030204" pitchFamily="34" charset="0"/>
              <a:cs typeface="Calibri" panose="020F0502020204030204" pitchFamily="34" charset="0"/>
            </a:endParaRPr>
          </a:p>
          <a:p>
            <a:r>
              <a:rPr lang="en-AU" dirty="0">
                <a:solidFill>
                  <a:schemeClr val="bg1"/>
                </a:solidFill>
                <a:latin typeface="Calibri" panose="020F0502020204030204" pitchFamily="34" charset="0"/>
                <a:cs typeface="Calibri" panose="020F0502020204030204" pitchFamily="34" charset="0"/>
              </a:rPr>
              <a:t>Kerrie Shaw</a:t>
            </a:r>
          </a:p>
          <a:p>
            <a:r>
              <a:rPr lang="en-AU" dirty="0">
                <a:solidFill>
                  <a:schemeClr val="bg1"/>
                </a:solidFill>
                <a:latin typeface="Calibri" panose="020F0502020204030204" pitchFamily="34" charset="0"/>
                <a:cs typeface="Calibri" panose="020F0502020204030204" pitchFamily="34" charset="0"/>
              </a:rPr>
              <a:t>Heritage Collections Digitisation Specialist – Newcastle Libraries</a:t>
            </a:r>
          </a:p>
          <a:p>
            <a:r>
              <a:rPr lang="en-AU" dirty="0">
                <a:solidFill>
                  <a:schemeClr val="bg1"/>
                </a:solidFill>
                <a:latin typeface="Calibri" panose="020F0502020204030204" pitchFamily="34" charset="0"/>
                <a:cs typeface="Calibri" panose="020F0502020204030204" pitchFamily="34" charset="0"/>
                <a:hlinkClick r:id="rId7"/>
              </a:rPr>
              <a:t>kshaw@ncc.nsw.gov.au</a:t>
            </a:r>
            <a:endParaRPr lang="en-AU" dirty="0">
              <a:solidFill>
                <a:schemeClr val="bg1"/>
              </a:solidFill>
              <a:latin typeface="Calibri" panose="020F0502020204030204" pitchFamily="34" charset="0"/>
              <a:cs typeface="Calibri" panose="020F0502020204030204" pitchFamily="34" charset="0"/>
            </a:endParaRPr>
          </a:p>
          <a:p>
            <a:endParaRPr lang="en-AU" dirty="0">
              <a:solidFill>
                <a:schemeClr val="bg1"/>
              </a:solidFill>
              <a:latin typeface="Calibri" panose="020F0502020204030204" pitchFamily="34" charset="0"/>
              <a:cs typeface="Calibri" panose="020F0502020204030204" pitchFamily="34" charset="0"/>
            </a:endParaRPr>
          </a:p>
          <a:p>
            <a:r>
              <a:rPr lang="en-AU" i="0">
                <a:effectLst/>
                <a:latin typeface="-apple-system"/>
                <a:hlinkClick r:id="rId8"/>
              </a:rPr>
              <a:t>linkedin.com/in/kerrie-shaw-a5a18a153</a:t>
            </a:r>
            <a:r>
              <a:rPr lang="en-AU" i="0">
                <a:effectLst/>
                <a:latin typeface="-apple-system"/>
              </a:rPr>
              <a:t> </a:t>
            </a:r>
            <a:endParaRPr lang="en-AU" dirty="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4330955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1C338084-A3C0-A01C-8F5A-48CF997B32FE}"/>
              </a:ext>
            </a:extLst>
          </p:cNvPr>
          <p:cNvSpPr txBox="1"/>
          <p:nvPr/>
        </p:nvSpPr>
        <p:spPr>
          <a:xfrm>
            <a:off x="497940" y="588475"/>
            <a:ext cx="5598060" cy="4247317"/>
          </a:xfrm>
          <a:prstGeom prst="rect">
            <a:avLst/>
          </a:prstGeom>
          <a:noFill/>
        </p:spPr>
        <p:txBody>
          <a:bodyPr wrap="square" rtlCol="0">
            <a:spAutoFit/>
          </a:bodyPr>
          <a:lstStyle/>
          <a:p>
            <a:r>
              <a:rPr lang="en-US" sz="5400" dirty="0">
                <a:solidFill>
                  <a:schemeClr val="bg1"/>
                </a:solidFill>
                <a:latin typeface="Calibri" panose="020F0502020204030204" pitchFamily="34" charset="0"/>
                <a:cs typeface="Calibri" panose="020F0502020204030204" pitchFamily="34" charset="0"/>
              </a:rPr>
              <a:t>Exhibitions in a box, podcasts and events: </a:t>
            </a:r>
          </a:p>
          <a:p>
            <a:r>
              <a:rPr lang="en-US" sz="5400" dirty="0">
                <a:solidFill>
                  <a:schemeClr val="bg1"/>
                </a:solidFill>
                <a:latin typeface="Calibri" panose="020F0502020204030204" pitchFamily="34" charset="0"/>
                <a:cs typeface="Calibri" panose="020F0502020204030204" pitchFamily="34" charset="0"/>
              </a:rPr>
              <a:t>Treasures from the Rare Book Room</a:t>
            </a:r>
            <a:endParaRPr lang="en-AU" sz="5400" dirty="0">
              <a:solidFill>
                <a:schemeClr val="bg1"/>
              </a:solidFill>
              <a:latin typeface="Calibri" panose="020F0502020204030204" pitchFamily="34" charset="0"/>
              <a:cs typeface="Calibri" panose="020F0502020204030204" pitchFamily="34" charset="0"/>
            </a:endParaRPr>
          </a:p>
        </p:txBody>
      </p:sp>
      <p:pic>
        <p:nvPicPr>
          <p:cNvPr id="8" name="Picture 7" descr="A picture containing text, businesscard, screenshot&#10;&#10;Description automatically generated">
            <a:extLst>
              <a:ext uri="{FF2B5EF4-FFF2-40B4-BE49-F238E27FC236}">
                <a16:creationId xmlns:a16="http://schemas.microsoft.com/office/drawing/2014/main" id="{736996BB-311E-B96F-D0D5-AF6C7E28A06C}"/>
              </a:ext>
            </a:extLst>
          </p:cNvPr>
          <p:cNvPicPr>
            <a:picLocks noChangeAspect="1"/>
          </p:cNvPicPr>
          <p:nvPr/>
        </p:nvPicPr>
        <p:blipFill>
          <a:blip r:embed="rId3"/>
          <a:stretch>
            <a:fillRect/>
          </a:stretch>
        </p:blipFill>
        <p:spPr>
          <a:xfrm>
            <a:off x="6096000" y="823864"/>
            <a:ext cx="5938460" cy="4952248"/>
          </a:xfrm>
          <a:prstGeom prst="rect">
            <a:avLst/>
          </a:prstGeom>
        </p:spPr>
      </p:pic>
    </p:spTree>
    <p:extLst>
      <p:ext uri="{BB962C8B-B14F-4D97-AF65-F5344CB8AC3E}">
        <p14:creationId xmlns:p14="http://schemas.microsoft.com/office/powerpoint/2010/main" val="1248400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672B49-CBF2-4346-84B8-7C7379B0A7D2}"/>
              </a:ext>
            </a:extLst>
          </p:cNvPr>
          <p:cNvSpPr>
            <a:spLocks noGrp="1"/>
          </p:cNvSpPr>
          <p:nvPr>
            <p:ph type="title"/>
          </p:nvPr>
        </p:nvSpPr>
        <p:spPr>
          <a:xfrm>
            <a:off x="172050" y="207390"/>
            <a:ext cx="4918424" cy="6117825"/>
          </a:xfrm>
        </p:spPr>
        <p:txBody>
          <a:bodyPr/>
          <a:lstStyle/>
          <a:p>
            <a:r>
              <a:rPr lang="en-AU" sz="6000" b="0" dirty="0">
                <a:latin typeface="Calibri" panose="020F0502020204030204" pitchFamily="34" charset="0"/>
                <a:cs typeface="Calibri" panose="020F0502020204030204" pitchFamily="34" charset="0"/>
              </a:rPr>
              <a:t>The Magic Box -  a new generation of display technology</a:t>
            </a:r>
          </a:p>
        </p:txBody>
      </p:sp>
      <p:pic>
        <p:nvPicPr>
          <p:cNvPr id="4" name="Picture 3" descr="A picture containing text, window, indoor, table&#10;&#10;Description automatically generated">
            <a:extLst>
              <a:ext uri="{FF2B5EF4-FFF2-40B4-BE49-F238E27FC236}">
                <a16:creationId xmlns:a16="http://schemas.microsoft.com/office/drawing/2014/main" id="{F143FEC9-2228-C3E7-59C3-D90FD98AE18F}"/>
              </a:ext>
            </a:extLst>
          </p:cNvPr>
          <p:cNvPicPr>
            <a:picLocks noChangeAspect="1"/>
          </p:cNvPicPr>
          <p:nvPr/>
        </p:nvPicPr>
        <p:blipFill>
          <a:blip r:embed="rId3"/>
          <a:stretch>
            <a:fillRect/>
          </a:stretch>
        </p:blipFill>
        <p:spPr>
          <a:xfrm rot="175231">
            <a:off x="5090474" y="926098"/>
            <a:ext cx="6240544" cy="4680408"/>
          </a:xfrm>
          <a:prstGeom prst="rect">
            <a:avLst/>
          </a:prstGeom>
        </p:spPr>
      </p:pic>
    </p:spTree>
    <p:extLst>
      <p:ext uri="{BB962C8B-B14F-4D97-AF65-F5344CB8AC3E}">
        <p14:creationId xmlns:p14="http://schemas.microsoft.com/office/powerpoint/2010/main" val="13197870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D110CA-CA3B-4C0C-9D3E-88C150CB31E0}"/>
              </a:ext>
            </a:extLst>
          </p:cNvPr>
          <p:cNvSpPr>
            <a:spLocks noGrp="1"/>
          </p:cNvSpPr>
          <p:nvPr>
            <p:ph type="title"/>
          </p:nvPr>
        </p:nvSpPr>
        <p:spPr>
          <a:xfrm>
            <a:off x="385438" y="258330"/>
            <a:ext cx="10152356" cy="5228070"/>
          </a:xfrm>
        </p:spPr>
        <p:txBody>
          <a:bodyPr/>
          <a:lstStyle/>
          <a:p>
            <a:br>
              <a:rPr lang="en-AU" dirty="0"/>
            </a:br>
            <a:br>
              <a:rPr lang="en-AU" dirty="0"/>
            </a:br>
            <a:br>
              <a:rPr lang="en-AU" dirty="0"/>
            </a:br>
            <a:br>
              <a:rPr lang="en-AU" dirty="0"/>
            </a:br>
            <a:br>
              <a:rPr lang="en-AU" dirty="0"/>
            </a:br>
            <a:br>
              <a:rPr lang="en-AU" dirty="0"/>
            </a:br>
            <a:endParaRPr lang="en-AU" dirty="0"/>
          </a:p>
        </p:txBody>
      </p:sp>
      <p:pic>
        <p:nvPicPr>
          <p:cNvPr id="10" name="Picture 9" descr="A picture containing letter&#10;&#10;Description automatically generated">
            <a:extLst>
              <a:ext uri="{FF2B5EF4-FFF2-40B4-BE49-F238E27FC236}">
                <a16:creationId xmlns:a16="http://schemas.microsoft.com/office/drawing/2014/main" id="{0C1A553B-19E9-AB19-C82A-C4CC1893C62E}"/>
              </a:ext>
            </a:extLst>
          </p:cNvPr>
          <p:cNvPicPr>
            <a:picLocks noChangeAspect="1"/>
          </p:cNvPicPr>
          <p:nvPr/>
        </p:nvPicPr>
        <p:blipFill>
          <a:blip r:embed="rId3"/>
          <a:stretch>
            <a:fillRect/>
          </a:stretch>
        </p:blipFill>
        <p:spPr>
          <a:xfrm rot="5400000">
            <a:off x="-543133" y="778669"/>
            <a:ext cx="5010153" cy="3757615"/>
          </a:xfrm>
          <a:prstGeom prst="rect">
            <a:avLst/>
          </a:prstGeom>
        </p:spPr>
      </p:pic>
      <p:pic>
        <p:nvPicPr>
          <p:cNvPr id="14" name="Picture 13" descr="A picture containing colorful, indoor&#10;&#10;Description automatically generated">
            <a:extLst>
              <a:ext uri="{FF2B5EF4-FFF2-40B4-BE49-F238E27FC236}">
                <a16:creationId xmlns:a16="http://schemas.microsoft.com/office/drawing/2014/main" id="{CE2EE29D-0E44-ABE7-694D-DAF75299CD25}"/>
              </a:ext>
            </a:extLst>
          </p:cNvPr>
          <p:cNvPicPr>
            <a:picLocks noChangeAspect="1"/>
          </p:cNvPicPr>
          <p:nvPr/>
        </p:nvPicPr>
        <p:blipFill>
          <a:blip r:embed="rId4"/>
          <a:stretch>
            <a:fillRect/>
          </a:stretch>
        </p:blipFill>
        <p:spPr>
          <a:xfrm rot="5400000">
            <a:off x="7585294" y="2250097"/>
            <a:ext cx="5150390" cy="3862793"/>
          </a:xfrm>
          <a:prstGeom prst="rect">
            <a:avLst/>
          </a:prstGeom>
        </p:spPr>
      </p:pic>
      <p:pic>
        <p:nvPicPr>
          <p:cNvPr id="16" name="Picture 15" descr="A picture containing text, toilet&#10;&#10;Description automatically generated">
            <a:extLst>
              <a:ext uri="{FF2B5EF4-FFF2-40B4-BE49-F238E27FC236}">
                <a16:creationId xmlns:a16="http://schemas.microsoft.com/office/drawing/2014/main" id="{E9A45B3E-4B81-EEAC-C851-E09590DC1A69}"/>
              </a:ext>
            </a:extLst>
          </p:cNvPr>
          <p:cNvPicPr>
            <a:picLocks noChangeAspect="1"/>
          </p:cNvPicPr>
          <p:nvPr/>
        </p:nvPicPr>
        <p:blipFill>
          <a:blip r:embed="rId5"/>
          <a:stretch>
            <a:fillRect/>
          </a:stretch>
        </p:blipFill>
        <p:spPr>
          <a:xfrm rot="5400000">
            <a:off x="3386001" y="1515665"/>
            <a:ext cx="5419998" cy="4064998"/>
          </a:xfrm>
          <a:prstGeom prst="rect">
            <a:avLst/>
          </a:prstGeom>
        </p:spPr>
      </p:pic>
    </p:spTree>
    <p:extLst>
      <p:ext uri="{BB962C8B-B14F-4D97-AF65-F5344CB8AC3E}">
        <p14:creationId xmlns:p14="http://schemas.microsoft.com/office/powerpoint/2010/main" val="9088127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D110CA-CA3B-4C0C-9D3E-88C150CB31E0}"/>
              </a:ext>
            </a:extLst>
          </p:cNvPr>
          <p:cNvSpPr>
            <a:spLocks noGrp="1"/>
          </p:cNvSpPr>
          <p:nvPr>
            <p:ph type="title"/>
          </p:nvPr>
        </p:nvSpPr>
        <p:spPr>
          <a:xfrm>
            <a:off x="385438" y="258330"/>
            <a:ext cx="10152356" cy="5228070"/>
          </a:xfrm>
        </p:spPr>
        <p:txBody>
          <a:bodyPr/>
          <a:lstStyle/>
          <a:p>
            <a:br>
              <a:rPr lang="en-AU" dirty="0"/>
            </a:br>
            <a:br>
              <a:rPr lang="en-AU" dirty="0"/>
            </a:br>
            <a:br>
              <a:rPr lang="en-AU" dirty="0"/>
            </a:br>
            <a:br>
              <a:rPr lang="en-AU" dirty="0"/>
            </a:br>
            <a:br>
              <a:rPr lang="en-AU" dirty="0"/>
            </a:br>
            <a:br>
              <a:rPr lang="en-AU" dirty="0"/>
            </a:br>
            <a:endParaRPr lang="en-AU" dirty="0"/>
          </a:p>
        </p:txBody>
      </p:sp>
      <p:pic>
        <p:nvPicPr>
          <p:cNvPr id="12" name="Picture 11" descr="Graphical user interface, text&#10;&#10;Description automatically generated">
            <a:extLst>
              <a:ext uri="{FF2B5EF4-FFF2-40B4-BE49-F238E27FC236}">
                <a16:creationId xmlns:a16="http://schemas.microsoft.com/office/drawing/2014/main" id="{DE2C15D7-0F9D-0030-9BDD-3608D48027CF}"/>
              </a:ext>
            </a:extLst>
          </p:cNvPr>
          <p:cNvPicPr>
            <a:picLocks noChangeAspect="1"/>
          </p:cNvPicPr>
          <p:nvPr/>
        </p:nvPicPr>
        <p:blipFill>
          <a:blip r:embed="rId3"/>
          <a:stretch>
            <a:fillRect/>
          </a:stretch>
        </p:blipFill>
        <p:spPr>
          <a:xfrm>
            <a:off x="742950" y="299610"/>
            <a:ext cx="3828837" cy="5480909"/>
          </a:xfrm>
          <a:prstGeom prst="rect">
            <a:avLst/>
          </a:prstGeom>
        </p:spPr>
      </p:pic>
      <p:pic>
        <p:nvPicPr>
          <p:cNvPr id="14" name="Picture 13" descr="A picture containing tree, outdoor, grass, house&#10;&#10;Description automatically generated">
            <a:extLst>
              <a:ext uri="{FF2B5EF4-FFF2-40B4-BE49-F238E27FC236}">
                <a16:creationId xmlns:a16="http://schemas.microsoft.com/office/drawing/2014/main" id="{830AADFD-B339-746C-E781-0667323EF881}"/>
              </a:ext>
            </a:extLst>
          </p:cNvPr>
          <p:cNvPicPr>
            <a:picLocks noChangeAspect="1"/>
          </p:cNvPicPr>
          <p:nvPr/>
        </p:nvPicPr>
        <p:blipFill>
          <a:blip r:embed="rId4"/>
          <a:stretch>
            <a:fillRect/>
          </a:stretch>
        </p:blipFill>
        <p:spPr>
          <a:xfrm>
            <a:off x="5461616" y="933719"/>
            <a:ext cx="5720087" cy="4212689"/>
          </a:xfrm>
          <a:prstGeom prst="rect">
            <a:avLst/>
          </a:prstGeom>
        </p:spPr>
      </p:pic>
    </p:spTree>
    <p:extLst>
      <p:ext uri="{BB962C8B-B14F-4D97-AF65-F5344CB8AC3E}">
        <p14:creationId xmlns:p14="http://schemas.microsoft.com/office/powerpoint/2010/main" val="35393695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D110CA-CA3B-4C0C-9D3E-88C150CB31E0}"/>
              </a:ext>
            </a:extLst>
          </p:cNvPr>
          <p:cNvSpPr>
            <a:spLocks noGrp="1"/>
          </p:cNvSpPr>
          <p:nvPr>
            <p:ph type="title"/>
          </p:nvPr>
        </p:nvSpPr>
        <p:spPr>
          <a:xfrm>
            <a:off x="385438" y="258330"/>
            <a:ext cx="10152356" cy="5228070"/>
          </a:xfrm>
        </p:spPr>
        <p:txBody>
          <a:bodyPr/>
          <a:lstStyle/>
          <a:p>
            <a:br>
              <a:rPr lang="en-AU" dirty="0"/>
            </a:br>
            <a:br>
              <a:rPr lang="en-AU" dirty="0"/>
            </a:br>
            <a:br>
              <a:rPr lang="en-AU" dirty="0"/>
            </a:br>
            <a:br>
              <a:rPr lang="en-AU" dirty="0"/>
            </a:br>
            <a:br>
              <a:rPr lang="en-AU" dirty="0"/>
            </a:br>
            <a:br>
              <a:rPr lang="en-AU" dirty="0"/>
            </a:br>
            <a:endParaRPr lang="en-AU" dirty="0"/>
          </a:p>
        </p:txBody>
      </p:sp>
      <p:pic>
        <p:nvPicPr>
          <p:cNvPr id="4" name="Picture 3" descr="A picture containing text, indoor, monitor, screen&#10;&#10;Description automatically generated">
            <a:extLst>
              <a:ext uri="{FF2B5EF4-FFF2-40B4-BE49-F238E27FC236}">
                <a16:creationId xmlns:a16="http://schemas.microsoft.com/office/drawing/2014/main" id="{4E7B5EA3-54BE-A8EF-430A-9E0850CC09DF}"/>
              </a:ext>
            </a:extLst>
          </p:cNvPr>
          <p:cNvPicPr>
            <a:picLocks noChangeAspect="1"/>
          </p:cNvPicPr>
          <p:nvPr/>
        </p:nvPicPr>
        <p:blipFill>
          <a:blip r:embed="rId3"/>
          <a:stretch>
            <a:fillRect/>
          </a:stretch>
        </p:blipFill>
        <p:spPr>
          <a:xfrm>
            <a:off x="2593911" y="152400"/>
            <a:ext cx="8444204" cy="6553200"/>
          </a:xfrm>
          <a:prstGeom prst="rect">
            <a:avLst/>
          </a:prstGeom>
        </p:spPr>
      </p:pic>
    </p:spTree>
    <p:extLst>
      <p:ext uri="{BB962C8B-B14F-4D97-AF65-F5344CB8AC3E}">
        <p14:creationId xmlns:p14="http://schemas.microsoft.com/office/powerpoint/2010/main" val="16836705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 application&#10;&#10;Description automatically generated">
            <a:extLst>
              <a:ext uri="{FF2B5EF4-FFF2-40B4-BE49-F238E27FC236}">
                <a16:creationId xmlns:a16="http://schemas.microsoft.com/office/drawing/2014/main" id="{67370B8D-C950-4C01-88EE-8AA71515161A}"/>
              </a:ext>
            </a:extLst>
          </p:cNvPr>
          <p:cNvPicPr>
            <a:picLocks noChangeAspect="1"/>
          </p:cNvPicPr>
          <p:nvPr/>
        </p:nvPicPr>
        <p:blipFill>
          <a:blip r:embed="rId3"/>
          <a:stretch>
            <a:fillRect/>
          </a:stretch>
        </p:blipFill>
        <p:spPr>
          <a:xfrm>
            <a:off x="5663381" y="192337"/>
            <a:ext cx="6282813" cy="3158005"/>
          </a:xfrm>
          <a:prstGeom prst="rect">
            <a:avLst/>
          </a:prstGeom>
        </p:spPr>
      </p:pic>
      <p:pic>
        <p:nvPicPr>
          <p:cNvPr id="6" name="Picture 5" descr="Table&#10;&#10;Description automatically generated">
            <a:extLst>
              <a:ext uri="{FF2B5EF4-FFF2-40B4-BE49-F238E27FC236}">
                <a16:creationId xmlns:a16="http://schemas.microsoft.com/office/drawing/2014/main" id="{CCF8198C-D054-450B-A7B6-DE0A9DAD0CCB}"/>
              </a:ext>
            </a:extLst>
          </p:cNvPr>
          <p:cNvPicPr>
            <a:picLocks noChangeAspect="1"/>
          </p:cNvPicPr>
          <p:nvPr/>
        </p:nvPicPr>
        <p:blipFill>
          <a:blip r:embed="rId4"/>
          <a:stretch>
            <a:fillRect/>
          </a:stretch>
        </p:blipFill>
        <p:spPr>
          <a:xfrm>
            <a:off x="158791" y="2430395"/>
            <a:ext cx="5229778" cy="3334395"/>
          </a:xfrm>
          <a:prstGeom prst="rect">
            <a:avLst/>
          </a:prstGeom>
        </p:spPr>
      </p:pic>
      <p:sp>
        <p:nvSpPr>
          <p:cNvPr id="2" name="TextBox 1">
            <a:extLst>
              <a:ext uri="{FF2B5EF4-FFF2-40B4-BE49-F238E27FC236}">
                <a16:creationId xmlns:a16="http://schemas.microsoft.com/office/drawing/2014/main" id="{5DF90B4E-CF3C-5A2A-55B2-350E41D904AC}"/>
              </a:ext>
            </a:extLst>
          </p:cNvPr>
          <p:cNvSpPr txBox="1"/>
          <p:nvPr/>
        </p:nvSpPr>
        <p:spPr>
          <a:xfrm>
            <a:off x="509793" y="498306"/>
            <a:ext cx="4587307" cy="1200329"/>
          </a:xfrm>
          <a:prstGeom prst="rect">
            <a:avLst/>
          </a:prstGeom>
          <a:noFill/>
        </p:spPr>
        <p:txBody>
          <a:bodyPr wrap="square" rtlCol="0">
            <a:spAutoFit/>
          </a:bodyPr>
          <a:lstStyle/>
          <a:p>
            <a:pPr algn="ctr"/>
            <a:r>
              <a:rPr lang="en-US" sz="3600" dirty="0">
                <a:solidFill>
                  <a:schemeClr val="bg1"/>
                </a:solidFill>
                <a:latin typeface="Calibri" panose="020F0502020204030204" pitchFamily="34" charset="0"/>
                <a:cs typeface="Calibri" panose="020F0502020204030204" pitchFamily="34" charset="0"/>
              </a:rPr>
              <a:t>Stats, cause everyone loves stats</a:t>
            </a:r>
            <a:endParaRPr lang="en-AU" sz="3600" dirty="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8295374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D110CA-CA3B-4C0C-9D3E-88C150CB31E0}"/>
              </a:ext>
            </a:extLst>
          </p:cNvPr>
          <p:cNvSpPr>
            <a:spLocks noGrp="1"/>
          </p:cNvSpPr>
          <p:nvPr>
            <p:ph type="title"/>
          </p:nvPr>
        </p:nvSpPr>
        <p:spPr>
          <a:xfrm>
            <a:off x="385438" y="1209674"/>
            <a:ext cx="4462787" cy="4276725"/>
          </a:xfrm>
        </p:spPr>
        <p:txBody>
          <a:bodyPr/>
          <a:lstStyle/>
          <a:p>
            <a:br>
              <a:rPr lang="en-AU" dirty="0"/>
            </a:br>
            <a:br>
              <a:rPr lang="en-AU" dirty="0"/>
            </a:br>
            <a:br>
              <a:rPr lang="en-AU" dirty="0"/>
            </a:br>
            <a:br>
              <a:rPr lang="en-AU" dirty="0"/>
            </a:br>
            <a:br>
              <a:rPr lang="en-AU" dirty="0"/>
            </a:br>
            <a:br>
              <a:rPr lang="en-AU" dirty="0"/>
            </a:br>
            <a:endParaRPr lang="en-AU" dirty="0"/>
          </a:p>
        </p:txBody>
      </p:sp>
      <p:pic>
        <p:nvPicPr>
          <p:cNvPr id="5" name="Picture 4" descr="Graphical user interface, text&#10;&#10;Description automatically generated">
            <a:extLst>
              <a:ext uri="{FF2B5EF4-FFF2-40B4-BE49-F238E27FC236}">
                <a16:creationId xmlns:a16="http://schemas.microsoft.com/office/drawing/2014/main" id="{AEDDE275-5E88-9AD7-22AD-F51DAE6226FA}"/>
              </a:ext>
            </a:extLst>
          </p:cNvPr>
          <p:cNvPicPr>
            <a:picLocks noChangeAspect="1"/>
          </p:cNvPicPr>
          <p:nvPr/>
        </p:nvPicPr>
        <p:blipFill>
          <a:blip r:embed="rId3"/>
          <a:stretch>
            <a:fillRect/>
          </a:stretch>
        </p:blipFill>
        <p:spPr>
          <a:xfrm>
            <a:off x="590550" y="523876"/>
            <a:ext cx="10877550" cy="5124450"/>
          </a:xfrm>
          <a:prstGeom prst="rect">
            <a:avLst/>
          </a:prstGeom>
        </p:spPr>
      </p:pic>
    </p:spTree>
    <p:extLst>
      <p:ext uri="{BB962C8B-B14F-4D97-AF65-F5344CB8AC3E}">
        <p14:creationId xmlns:p14="http://schemas.microsoft.com/office/powerpoint/2010/main" val="19203725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D110CA-CA3B-4C0C-9D3E-88C150CB31E0}"/>
              </a:ext>
            </a:extLst>
          </p:cNvPr>
          <p:cNvSpPr>
            <a:spLocks noGrp="1"/>
          </p:cNvSpPr>
          <p:nvPr>
            <p:ph type="title"/>
          </p:nvPr>
        </p:nvSpPr>
        <p:spPr>
          <a:xfrm>
            <a:off x="385438" y="258330"/>
            <a:ext cx="10152356" cy="5228070"/>
          </a:xfrm>
        </p:spPr>
        <p:txBody>
          <a:bodyPr/>
          <a:lstStyle/>
          <a:p>
            <a:br>
              <a:rPr lang="en-AU" dirty="0"/>
            </a:br>
            <a:br>
              <a:rPr lang="en-AU" dirty="0"/>
            </a:br>
            <a:br>
              <a:rPr lang="en-AU" dirty="0"/>
            </a:br>
            <a:br>
              <a:rPr lang="en-AU" dirty="0"/>
            </a:br>
            <a:br>
              <a:rPr lang="en-AU" dirty="0"/>
            </a:br>
            <a:br>
              <a:rPr lang="en-AU" dirty="0"/>
            </a:br>
            <a:endParaRPr lang="en-AU" dirty="0"/>
          </a:p>
        </p:txBody>
      </p:sp>
      <p:pic>
        <p:nvPicPr>
          <p:cNvPr id="4" name="Picture 3" descr="Graphical user interface&#10;&#10;Description automatically generated">
            <a:extLst>
              <a:ext uri="{FF2B5EF4-FFF2-40B4-BE49-F238E27FC236}">
                <a16:creationId xmlns:a16="http://schemas.microsoft.com/office/drawing/2014/main" id="{248EB756-6A48-D8AD-9458-45C8AC51B2A4}"/>
              </a:ext>
            </a:extLst>
          </p:cNvPr>
          <p:cNvPicPr>
            <a:picLocks noChangeAspect="1"/>
          </p:cNvPicPr>
          <p:nvPr/>
        </p:nvPicPr>
        <p:blipFill>
          <a:blip r:embed="rId3"/>
          <a:stretch>
            <a:fillRect/>
          </a:stretch>
        </p:blipFill>
        <p:spPr>
          <a:xfrm>
            <a:off x="385438" y="77354"/>
            <a:ext cx="2986412" cy="2982425"/>
          </a:xfrm>
          <a:prstGeom prst="rect">
            <a:avLst/>
          </a:prstGeom>
        </p:spPr>
      </p:pic>
      <p:pic>
        <p:nvPicPr>
          <p:cNvPr id="7" name="Picture 6" descr="A group of people sitting in chairs watching a presentation&#10;&#10;Description automatically generated with low confidence">
            <a:extLst>
              <a:ext uri="{FF2B5EF4-FFF2-40B4-BE49-F238E27FC236}">
                <a16:creationId xmlns:a16="http://schemas.microsoft.com/office/drawing/2014/main" id="{86685531-2AED-A052-16A5-0552E4698EB1}"/>
              </a:ext>
            </a:extLst>
          </p:cNvPr>
          <p:cNvPicPr>
            <a:picLocks noChangeAspect="1"/>
          </p:cNvPicPr>
          <p:nvPr/>
        </p:nvPicPr>
        <p:blipFill>
          <a:blip r:embed="rId4"/>
          <a:stretch>
            <a:fillRect/>
          </a:stretch>
        </p:blipFill>
        <p:spPr>
          <a:xfrm>
            <a:off x="4322728" y="77354"/>
            <a:ext cx="7694660" cy="5770995"/>
          </a:xfrm>
          <a:prstGeom prst="rect">
            <a:avLst/>
          </a:prstGeom>
        </p:spPr>
      </p:pic>
      <p:pic>
        <p:nvPicPr>
          <p:cNvPr id="12" name="Picture 11" descr="A picture containing text, shelf, different, bunch&#10;&#10;Description automatically generated">
            <a:extLst>
              <a:ext uri="{FF2B5EF4-FFF2-40B4-BE49-F238E27FC236}">
                <a16:creationId xmlns:a16="http://schemas.microsoft.com/office/drawing/2014/main" id="{F0BB87FB-F3DB-C01D-EB51-10C4933DBE5E}"/>
              </a:ext>
            </a:extLst>
          </p:cNvPr>
          <p:cNvPicPr>
            <a:picLocks noChangeAspect="1"/>
          </p:cNvPicPr>
          <p:nvPr/>
        </p:nvPicPr>
        <p:blipFill>
          <a:blip r:embed="rId5"/>
          <a:stretch>
            <a:fillRect/>
          </a:stretch>
        </p:blipFill>
        <p:spPr>
          <a:xfrm>
            <a:off x="385438" y="3429000"/>
            <a:ext cx="3568713" cy="3282763"/>
          </a:xfrm>
          <a:prstGeom prst="rect">
            <a:avLst/>
          </a:prstGeom>
        </p:spPr>
      </p:pic>
    </p:spTree>
    <p:extLst>
      <p:ext uri="{BB962C8B-B14F-4D97-AF65-F5344CB8AC3E}">
        <p14:creationId xmlns:p14="http://schemas.microsoft.com/office/powerpoint/2010/main" val="893189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City of Newcastle">
      <a:dk1>
        <a:srgbClr val="22344C"/>
      </a:dk1>
      <a:lt1>
        <a:srgbClr val="FFFFFF"/>
      </a:lt1>
      <a:dk2>
        <a:srgbClr val="22344C"/>
      </a:dk2>
      <a:lt2>
        <a:srgbClr val="FFFFFF"/>
      </a:lt2>
      <a:accent1>
        <a:srgbClr val="FFCF01"/>
      </a:accent1>
      <a:accent2>
        <a:srgbClr val="F27173"/>
      </a:accent2>
      <a:accent3>
        <a:srgbClr val="DA1C5C"/>
      </a:accent3>
      <a:accent4>
        <a:srgbClr val="6D68AF"/>
      </a:accent4>
      <a:accent5>
        <a:srgbClr val="00B3F0"/>
      </a:accent5>
      <a:accent6>
        <a:srgbClr val="2BB673"/>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1373</TotalTime>
  <Words>516</Words>
  <Application>Microsoft Office PowerPoint</Application>
  <PresentationFormat>Widescreen</PresentationFormat>
  <Paragraphs>48</Paragraphs>
  <Slides>10</Slides>
  <Notes>10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10</vt:i4>
      </vt:variant>
    </vt:vector>
  </HeadingPairs>
  <TitlesOfParts>
    <vt:vector size="14" baseType="lpstr">
      <vt:lpstr>-apple-system</vt:lpstr>
      <vt:lpstr>Arial</vt:lpstr>
      <vt:lpstr>Calibri</vt:lpstr>
      <vt:lpstr>Office Theme</vt:lpstr>
      <vt:lpstr>The City of Newcastle and myself acknowledge the Awabakal people and Elders past, present and future on who's land we meet.  </vt:lpstr>
      <vt:lpstr>PowerPoint Presentation</vt:lpstr>
      <vt:lpstr>The Magic Box -  a new generation of display technology</vt:lpstr>
      <vt:lpstr>      </vt:lpstr>
      <vt:lpstr>      </vt:lpstr>
      <vt:lpstr>      </vt:lpstr>
      <vt:lpstr>PowerPoint Presentation</vt:lpstr>
      <vt:lpstr>      </vt:lpstr>
      <vt:lpstr>      </vt:lpstr>
      <vt:lpstr>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Kerrie Shaw</cp:lastModifiedBy>
  <cp:revision>48</cp:revision>
  <dcterms:created xsi:type="dcterms:W3CDTF">2019-04-01T22:48:34Z</dcterms:created>
  <dcterms:modified xsi:type="dcterms:W3CDTF">2022-11-18T01:01:16Z</dcterms:modified>
</cp:coreProperties>
</file>