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6" r:id="rId3"/>
    <p:sldId id="258" r:id="rId4"/>
    <p:sldId id="266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20" autoAdjust="0"/>
  </p:normalViewPr>
  <p:slideViewPr>
    <p:cSldViewPr>
      <p:cViewPr varScale="1">
        <p:scale>
          <a:sx n="86" d="100"/>
          <a:sy n="86" d="100"/>
        </p:scale>
        <p:origin x="5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8C7F0-8416-45D4-8764-1E546BD13707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661EB-7E68-444D-93D6-A3CB225561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5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D93-D48F-4483-9938-93AB6E99C3AB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6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04C-3E98-4B57-8038-76291937A879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EE2-41A2-4E6B-8AEB-6035695DBFD4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0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03D-3E5D-437E-9D75-22AE4E7FF731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462D-88CC-46F4-9118-A96D52213C3C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8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20B-19AF-42C5-B029-419FB624BD03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4D4C-C890-416E-A882-E9ACE4077CD3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7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D0CE-76C5-4DED-BE4A-6666286CEF34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2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1402-6540-4C7C-9114-D719510780DB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0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3D7F-952D-424F-8E91-589447238F0E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F3B3-BD08-4487-8F0C-3C6F20128070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ED13-D297-4944-BCF7-6BA83D571E1F}" type="datetime1">
              <a:rPr lang="en-AU" smtClean="0">
                <a:solidFill>
                  <a:prstClr val="white">
                    <a:tint val="75000"/>
                  </a:prstClr>
                </a:solidFill>
              </a:rPr>
              <a:t>17/03/2022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84B3-BB7E-4C69-80F9-9B26BB1FE788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62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283" y="4797152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Science Fiction and Fantasy specialists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sf@galaxybooks.com.au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1" y="0"/>
            <a:ext cx="8388424" cy="40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1944216" cy="2931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6"/>
            <a:ext cx="1933925" cy="293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4987"/>
            <a:ext cx="1914435" cy="2931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481671"/>
            <a:ext cx="1849115" cy="2907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53" y="3481671"/>
            <a:ext cx="1878190" cy="29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5303"/>
            <a:ext cx="2520280" cy="3974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2587470" cy="3974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2493"/>
            <a:ext cx="2607217" cy="39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8" y="260648"/>
            <a:ext cx="1699821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31" y="260648"/>
            <a:ext cx="1777085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1729128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3"/>
            <a:ext cx="1728481" cy="2659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31" y="3284984"/>
            <a:ext cx="1764613" cy="284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9"/>
            <a:ext cx="16891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6252"/>
            <a:ext cx="2743200" cy="4175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76252"/>
            <a:ext cx="2575784" cy="4175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1640" y="5552012"/>
            <a:ext cx="2743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87624" y="5373216"/>
            <a:ext cx="30963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81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80728"/>
            <a:ext cx="2808312" cy="43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sf@galaxybooks.com.au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Where to find out about the best new Science Fiction and Fantasy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Awards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Hugo/Astounding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Nebula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Locus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World Fantasy Award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err="1"/>
              <a:t>Aurealis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British SF/Fantasy Award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Arthur C Clarke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Philip K Dick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David </a:t>
            </a:r>
            <a:r>
              <a:rPr lang="en-AU" dirty="0" err="1"/>
              <a:t>Gemmell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871071" y="3345959"/>
            <a:ext cx="3744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Locus Magazine</a:t>
            </a:r>
          </a:p>
          <a:p>
            <a:r>
              <a:rPr lang="en-AU" dirty="0"/>
              <a:t>Io9</a:t>
            </a:r>
          </a:p>
          <a:p>
            <a:r>
              <a:rPr lang="en-AU" dirty="0"/>
              <a:t>Tor.com</a:t>
            </a:r>
          </a:p>
          <a:p>
            <a:r>
              <a:rPr lang="en-AU" dirty="0"/>
              <a:t>Goodreads lists</a:t>
            </a:r>
          </a:p>
          <a:p>
            <a:r>
              <a:rPr lang="en-AU" dirty="0"/>
              <a:t>Thenerddaily.com</a:t>
            </a:r>
          </a:p>
          <a:p>
            <a:r>
              <a:rPr lang="en-AU" dirty="0"/>
              <a:t>Epicreads.com (YA)</a:t>
            </a:r>
          </a:p>
          <a:p>
            <a:r>
              <a:rPr lang="en-AU" dirty="0"/>
              <a:t>Streaming platforms</a:t>
            </a:r>
          </a:p>
          <a:p>
            <a:r>
              <a:rPr lang="en-AU" dirty="0"/>
              <a:t>Publisher newsletters/social media</a:t>
            </a:r>
          </a:p>
        </p:txBody>
      </p:sp>
    </p:spTree>
    <p:extLst>
      <p:ext uri="{BB962C8B-B14F-4D97-AF65-F5344CB8AC3E}">
        <p14:creationId xmlns:p14="http://schemas.microsoft.com/office/powerpoint/2010/main" val="409232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283" y="4797152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chemeClr val="tx1"/>
                </a:solidFill>
              </a:rPr>
              <a:t>Science Fiction and Fantasy specialists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sf@galaxybooks.com.au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1" y="0"/>
            <a:ext cx="8388424" cy="40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28700"/>
            <a:ext cx="8280920" cy="43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57150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05" y="1484784"/>
            <a:ext cx="2412584" cy="34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975104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198729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808"/>
            <a:ext cx="198729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white">
                    <a:tint val="75000"/>
                  </a:prstClr>
                </a:solidFill>
              </a:rPr>
              <a:t>www.abbeys.com.au          sf@galaxybooks.com.au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242566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07705"/>
            <a:ext cx="2235708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79623"/>
            <a:ext cx="22322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944216" cy="298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1947275" cy="2981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71" y="252714"/>
            <a:ext cx="1896505" cy="298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1967546" cy="2981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56993"/>
            <a:ext cx="1899486" cy="2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0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9489"/>
            <a:ext cx="1800200" cy="2729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1735710" cy="272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1833360" cy="288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18543"/>
            <a:ext cx="1879166" cy="28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4224"/>
            <a:ext cx="1796195" cy="2708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4225"/>
            <a:ext cx="1763507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4225"/>
            <a:ext cx="1806850" cy="2708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5" y="3429000"/>
            <a:ext cx="1737229" cy="270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0" y="3402902"/>
            <a:ext cx="1729245" cy="2708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28" y="3389852"/>
            <a:ext cx="1753965" cy="27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www.abbeys.com.au          sf@galaxybooks.com.au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1648695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94" y="260648"/>
            <a:ext cx="1690172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69" y="3212976"/>
            <a:ext cx="1628500" cy="2564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65" y="3140596"/>
            <a:ext cx="1623629" cy="26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52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272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Galaxy Bookshop</dc:creator>
  <cp:lastModifiedBy>Allison Rogers</cp:lastModifiedBy>
  <cp:revision>17</cp:revision>
  <dcterms:created xsi:type="dcterms:W3CDTF">2022-03-16T00:24:44Z</dcterms:created>
  <dcterms:modified xsi:type="dcterms:W3CDTF">2022-03-16T13:26:53Z</dcterms:modified>
</cp:coreProperties>
</file>