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6" r:id="rId3"/>
    <p:sldId id="258" r:id="rId4"/>
    <p:sldId id="266" r:id="rId5"/>
    <p:sldId id="272" r:id="rId6"/>
    <p:sldId id="259" r:id="rId7"/>
    <p:sldId id="260" r:id="rId8"/>
    <p:sldId id="261" r:id="rId9"/>
    <p:sldId id="262" r:id="rId10"/>
    <p:sldId id="263" r:id="rId11"/>
    <p:sldId id="267" r:id="rId12"/>
    <p:sldId id="269" r:id="rId13"/>
    <p:sldId id="273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4620" autoAdjust="0"/>
  </p:normalViewPr>
  <p:slideViewPr>
    <p:cSldViewPr>
      <p:cViewPr varScale="1">
        <p:scale>
          <a:sx n="61" d="100"/>
          <a:sy n="61" d="100"/>
        </p:scale>
        <p:origin x="143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8C7F0-8416-45D4-8764-1E546BD13707}" type="datetimeFigureOut">
              <a:rPr lang="en-AU" smtClean="0"/>
              <a:t>12/09/2023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661EB-7E68-444D-93D6-A3CB225561D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650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0FD93-D48F-4483-9938-93AB6E99C3AB}" type="datetime1">
              <a:rPr lang="en-AU" smtClean="0">
                <a:solidFill>
                  <a:prstClr val="white">
                    <a:tint val="75000"/>
                  </a:prstClr>
                </a:solidFill>
              </a:rPr>
              <a:t>12/09/2023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prstClr val="white">
                    <a:tint val="75000"/>
                  </a:prstClr>
                </a:solidFill>
              </a:rPr>
              <a:t>www.abbeys.com.au          sf@galaxybooks.com.au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84B3-BB7E-4C69-80F9-9B26BB1FE788}" type="slidenum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168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904C-3E98-4B57-8038-76291937A879}" type="datetime1">
              <a:rPr lang="en-AU" smtClean="0">
                <a:solidFill>
                  <a:prstClr val="white">
                    <a:tint val="75000"/>
                  </a:prstClr>
                </a:solidFill>
              </a:rPr>
              <a:t>12/09/2023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prstClr val="white">
                    <a:tint val="75000"/>
                  </a:prstClr>
                </a:solidFill>
              </a:rPr>
              <a:t>www.abbeys.com.au          sf@galaxybooks.com.au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84B3-BB7E-4C69-80F9-9B26BB1FE788}" type="slidenum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849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EE2-41A2-4E6B-8AEB-6035695DBFD4}" type="datetime1">
              <a:rPr lang="en-AU" smtClean="0">
                <a:solidFill>
                  <a:prstClr val="white">
                    <a:tint val="75000"/>
                  </a:prstClr>
                </a:solidFill>
              </a:rPr>
              <a:t>12/09/2023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prstClr val="white">
                    <a:tint val="75000"/>
                  </a:prstClr>
                </a:solidFill>
              </a:rPr>
              <a:t>www.abbeys.com.au          sf@galaxybooks.com.au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84B3-BB7E-4C69-80F9-9B26BB1FE788}" type="slidenum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607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CA03D-3E5D-437E-9D75-22AE4E7FF731}" type="datetime1">
              <a:rPr lang="en-AU" smtClean="0">
                <a:solidFill>
                  <a:prstClr val="white">
                    <a:tint val="75000"/>
                  </a:prstClr>
                </a:solidFill>
              </a:rPr>
              <a:t>12/09/2023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prstClr val="white">
                    <a:tint val="75000"/>
                  </a:prstClr>
                </a:solidFill>
              </a:rPr>
              <a:t>www.abbeys.com.au          sf@galaxybooks.com.au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84B3-BB7E-4C69-80F9-9B26BB1FE788}" type="slidenum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61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462D-88CC-46F4-9118-A96D52213C3C}" type="datetime1">
              <a:rPr lang="en-AU" smtClean="0">
                <a:solidFill>
                  <a:prstClr val="white">
                    <a:tint val="75000"/>
                  </a:prstClr>
                </a:solidFill>
              </a:rPr>
              <a:t>12/09/2023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prstClr val="white">
                    <a:tint val="75000"/>
                  </a:prstClr>
                </a:solidFill>
              </a:rPr>
              <a:t>www.abbeys.com.au          sf@galaxybooks.com.au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84B3-BB7E-4C69-80F9-9B26BB1FE788}" type="slidenum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686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020B-19AF-42C5-B029-419FB624BD03}" type="datetime1">
              <a:rPr lang="en-AU" smtClean="0">
                <a:solidFill>
                  <a:prstClr val="white">
                    <a:tint val="75000"/>
                  </a:prstClr>
                </a:solidFill>
              </a:rPr>
              <a:t>12/09/2023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prstClr val="white">
                    <a:tint val="75000"/>
                  </a:prstClr>
                </a:solidFill>
              </a:rPr>
              <a:t>www.abbeys.com.au          sf@galaxybooks.com.au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84B3-BB7E-4C69-80F9-9B26BB1FE788}" type="slidenum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603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54D4C-C890-416E-A882-E9ACE4077CD3}" type="datetime1">
              <a:rPr lang="en-AU" smtClean="0">
                <a:solidFill>
                  <a:prstClr val="white">
                    <a:tint val="75000"/>
                  </a:prstClr>
                </a:solidFill>
              </a:rPr>
              <a:t>12/09/2023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prstClr val="white">
                    <a:tint val="75000"/>
                  </a:prstClr>
                </a:solidFill>
              </a:rPr>
              <a:t>www.abbeys.com.au          sf@galaxybooks.com.au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84B3-BB7E-4C69-80F9-9B26BB1FE788}" type="slidenum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472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9D0CE-76C5-4DED-BE4A-6666286CEF34}" type="datetime1">
              <a:rPr lang="en-AU" smtClean="0">
                <a:solidFill>
                  <a:prstClr val="white">
                    <a:tint val="75000"/>
                  </a:prstClr>
                </a:solidFill>
              </a:rPr>
              <a:t>12/09/2023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prstClr val="white">
                    <a:tint val="75000"/>
                  </a:prstClr>
                </a:solidFill>
              </a:rPr>
              <a:t>www.abbeys.com.au          sf@galaxybooks.com.au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84B3-BB7E-4C69-80F9-9B26BB1FE788}" type="slidenum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625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1402-6540-4C7C-9114-D719510780DB}" type="datetime1">
              <a:rPr lang="en-AU" smtClean="0">
                <a:solidFill>
                  <a:prstClr val="white">
                    <a:tint val="75000"/>
                  </a:prstClr>
                </a:solidFill>
              </a:rPr>
              <a:t>12/09/2023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prstClr val="white">
                    <a:tint val="75000"/>
                  </a:prstClr>
                </a:solidFill>
              </a:rPr>
              <a:t>www.abbeys.com.au          sf@galaxybooks.com.au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84B3-BB7E-4C69-80F9-9B26BB1FE788}" type="slidenum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706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A3D7F-952D-424F-8E91-589447238F0E}" type="datetime1">
              <a:rPr lang="en-AU" smtClean="0">
                <a:solidFill>
                  <a:prstClr val="white">
                    <a:tint val="75000"/>
                  </a:prstClr>
                </a:solidFill>
              </a:rPr>
              <a:t>12/09/2023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prstClr val="white">
                    <a:tint val="75000"/>
                  </a:prstClr>
                </a:solidFill>
              </a:rPr>
              <a:t>www.abbeys.com.au          sf@galaxybooks.com.au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84B3-BB7E-4C69-80F9-9B26BB1FE788}" type="slidenum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916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F3B3-BD08-4487-8F0C-3C6F20128070}" type="datetime1">
              <a:rPr lang="en-AU" smtClean="0">
                <a:solidFill>
                  <a:prstClr val="white">
                    <a:tint val="75000"/>
                  </a:prstClr>
                </a:solidFill>
              </a:rPr>
              <a:t>12/09/2023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prstClr val="white">
                    <a:tint val="75000"/>
                  </a:prstClr>
                </a:solidFill>
              </a:rPr>
              <a:t>www.abbeys.com.au          sf@galaxybooks.com.au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84B3-BB7E-4C69-80F9-9B26BB1FE788}" type="slidenum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595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0ED13-D297-4944-BCF7-6BA83D571E1F}" type="datetime1">
              <a:rPr lang="en-AU" smtClean="0">
                <a:solidFill>
                  <a:prstClr val="white">
                    <a:tint val="75000"/>
                  </a:prstClr>
                </a:solidFill>
              </a:rPr>
              <a:t>12/09/2023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>
                <a:solidFill>
                  <a:prstClr val="white">
                    <a:tint val="75000"/>
                  </a:prstClr>
                </a:solidFill>
              </a:rPr>
              <a:t>www.abbeys.com.au          sf@galaxybooks.com.au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384B3-BB7E-4C69-80F9-9B26BB1FE788}" type="slidenum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2620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1283" y="4797152"/>
            <a:ext cx="6400800" cy="1440160"/>
          </a:xfrm>
        </p:spPr>
        <p:txBody>
          <a:bodyPr>
            <a:normAutofit fontScale="92500" lnSpcReduction="20000"/>
          </a:bodyPr>
          <a:lstStyle/>
          <a:p>
            <a:r>
              <a:rPr lang="en-AU" dirty="0">
                <a:solidFill>
                  <a:schemeClr val="tx1"/>
                </a:solidFill>
              </a:rPr>
              <a:t>Science Fiction and Fantasy specialists</a:t>
            </a:r>
          </a:p>
          <a:p>
            <a:endParaRPr lang="en-AU" dirty="0">
              <a:solidFill>
                <a:schemeClr val="tx1"/>
              </a:solidFill>
            </a:endParaRPr>
          </a:p>
          <a:p>
            <a:r>
              <a:rPr lang="en-AU" dirty="0">
                <a:solidFill>
                  <a:schemeClr val="tx1"/>
                </a:solidFill>
              </a:rPr>
              <a:t>sf@galaxybooks.com.au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71" y="0"/>
            <a:ext cx="8388424" cy="402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404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www.abbeys.com.au          sf@galaxybooks.com.au</a:t>
            </a:r>
          </a:p>
        </p:txBody>
      </p:sp>
      <p:pic>
        <p:nvPicPr>
          <p:cNvPr id="4098" name="Picture 2" descr="C:\Users\abbeys\Downloads\neuromanc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76765"/>
            <a:ext cx="2075731" cy="319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bbeys\Downloads\altered-carbon_UK_P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92269"/>
            <a:ext cx="2089609" cy="319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258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prstClr val="white">
                    <a:tint val="75000"/>
                  </a:prstClr>
                </a:solidFill>
              </a:rPr>
              <a:t>www.abbeys.com.au          sf@galaxybooks.com.au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9" y="1063837"/>
            <a:ext cx="3003838" cy="4572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97456"/>
            <a:ext cx="2575784" cy="41757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31640" y="5552012"/>
            <a:ext cx="27432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1187624" y="5373216"/>
            <a:ext cx="309634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5812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prstClr val="white">
                    <a:tint val="75000"/>
                  </a:prstClr>
                </a:solidFill>
              </a:rPr>
              <a:t>www.abbeys.com.au          sf@galaxybooks.com.au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80728"/>
            <a:ext cx="2808312" cy="4353972"/>
          </a:xfrm>
          <a:prstGeom prst="rect">
            <a:avLst/>
          </a:prstGeom>
        </p:spPr>
      </p:pic>
      <p:pic>
        <p:nvPicPr>
          <p:cNvPr id="5122" name="Picture 2" descr="C:\Users\abbeys\Downloads\series-SVW-tri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5" y="1340768"/>
            <a:ext cx="4810125" cy="37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404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prstClr val="white">
                    <a:tint val="75000"/>
                  </a:prstClr>
                </a:solidFill>
              </a:rPr>
              <a:t>www.abbeys.com.au          sf@galaxybooks.com.au</a:t>
            </a:r>
          </a:p>
        </p:txBody>
      </p:sp>
      <p:pic>
        <p:nvPicPr>
          <p:cNvPr id="4" name="Picture 3" descr="A group of books with red text&#10;&#10;Description automatically generated">
            <a:extLst>
              <a:ext uri="{FF2B5EF4-FFF2-40B4-BE49-F238E27FC236}">
                <a16:creationId xmlns:a16="http://schemas.microsoft.com/office/drawing/2014/main" id="{AF258776-52F3-E8DE-F1B1-3047760BC5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914" y="309329"/>
            <a:ext cx="5418172" cy="29756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FDC3C4-2027-846C-DC50-66B227910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7" y="3573015"/>
            <a:ext cx="1640148" cy="25259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459FE7-1B7E-4E12-91CB-0C043A1899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2077" y="3590140"/>
            <a:ext cx="1646346" cy="2525966"/>
          </a:xfrm>
          <a:prstGeom prst="rect">
            <a:avLst/>
          </a:prstGeom>
        </p:spPr>
      </p:pic>
      <p:pic>
        <p:nvPicPr>
          <p:cNvPr id="8" name="Picture 7" descr="A cover of a movie&#10;&#10;Description automatically generated">
            <a:extLst>
              <a:ext uri="{FF2B5EF4-FFF2-40B4-BE49-F238E27FC236}">
                <a16:creationId xmlns:a16="http://schemas.microsoft.com/office/drawing/2014/main" id="{D82290BA-C37C-1062-AAC1-35FE16D731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667" y="3573015"/>
            <a:ext cx="1550665" cy="254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068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sf@galaxybooks.com.au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260648"/>
            <a:ext cx="856895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Where to find out about the best new Science Fiction and Fantasy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3068960"/>
            <a:ext cx="38164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Awards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dirty="0"/>
              <a:t>Hugo/Astounding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dirty="0"/>
              <a:t>Nebula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dirty="0"/>
              <a:t>Locus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dirty="0"/>
              <a:t>World Fantasy Award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dirty="0" err="1"/>
              <a:t>Aurealis</a:t>
            </a:r>
            <a:endParaRPr lang="en-AU" dirty="0"/>
          </a:p>
          <a:p>
            <a:pPr marL="285750" indent="-285750">
              <a:buFont typeface="Arial" pitchFamily="34" charset="0"/>
              <a:buChar char="•"/>
            </a:pPr>
            <a:r>
              <a:rPr lang="en-AU" dirty="0"/>
              <a:t>British SF/Fantasy Award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dirty="0"/>
              <a:t>Arthur C Clarke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dirty="0"/>
              <a:t>Philip K Dick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dirty="0"/>
              <a:t>David </a:t>
            </a:r>
            <a:r>
              <a:rPr lang="en-AU" dirty="0" err="1"/>
              <a:t>Gemmell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4871071" y="3345959"/>
            <a:ext cx="37444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Locus Magazine</a:t>
            </a:r>
          </a:p>
          <a:p>
            <a:r>
              <a:rPr lang="en-AU" dirty="0"/>
              <a:t>Io9</a:t>
            </a:r>
          </a:p>
          <a:p>
            <a:r>
              <a:rPr lang="en-AU" dirty="0"/>
              <a:t>Tor.com</a:t>
            </a:r>
          </a:p>
          <a:p>
            <a:r>
              <a:rPr lang="en-AU" dirty="0"/>
              <a:t>Goodreads lists</a:t>
            </a:r>
          </a:p>
          <a:p>
            <a:r>
              <a:rPr lang="en-AU" dirty="0"/>
              <a:t>Thenerddaily.com</a:t>
            </a:r>
          </a:p>
          <a:p>
            <a:r>
              <a:rPr lang="en-AU" dirty="0"/>
              <a:t>Epicreads.com (YA)</a:t>
            </a:r>
          </a:p>
          <a:p>
            <a:r>
              <a:rPr lang="en-AU" dirty="0"/>
              <a:t>Streaming platforms</a:t>
            </a:r>
          </a:p>
          <a:p>
            <a:r>
              <a:rPr lang="en-AU" dirty="0"/>
              <a:t>Publisher newsletters/social media</a:t>
            </a:r>
          </a:p>
        </p:txBody>
      </p:sp>
    </p:spTree>
    <p:extLst>
      <p:ext uri="{BB962C8B-B14F-4D97-AF65-F5344CB8AC3E}">
        <p14:creationId xmlns:p14="http://schemas.microsoft.com/office/powerpoint/2010/main" val="4092321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1283" y="4797152"/>
            <a:ext cx="6400800" cy="1440160"/>
          </a:xfrm>
        </p:spPr>
        <p:txBody>
          <a:bodyPr>
            <a:normAutofit fontScale="92500" lnSpcReduction="20000"/>
          </a:bodyPr>
          <a:lstStyle/>
          <a:p>
            <a:r>
              <a:rPr lang="en-AU" dirty="0">
                <a:solidFill>
                  <a:schemeClr val="tx1"/>
                </a:solidFill>
              </a:rPr>
              <a:t>Science Fiction and Fantasy specialists</a:t>
            </a:r>
          </a:p>
          <a:p>
            <a:endParaRPr lang="en-AU" dirty="0">
              <a:solidFill>
                <a:schemeClr val="tx1"/>
              </a:solidFill>
            </a:endParaRPr>
          </a:p>
          <a:p>
            <a:r>
              <a:rPr lang="en-AU" dirty="0">
                <a:solidFill>
                  <a:schemeClr val="tx1"/>
                </a:solidFill>
              </a:rPr>
              <a:t>sf@galaxybooks.com.au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71" y="0"/>
            <a:ext cx="8388424" cy="402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63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www.abbeys.com.au          sf@galaxybooks.com.au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0C2697-F01E-51F4-5331-C5725558FC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86" y="1386271"/>
            <a:ext cx="2607217" cy="3978613"/>
          </a:xfrm>
          <a:prstGeom prst="rect">
            <a:avLst/>
          </a:prstGeom>
        </p:spPr>
      </p:pic>
      <p:pic>
        <p:nvPicPr>
          <p:cNvPr id="6" name="Picture 5" descr="A poster of a movie&#10;&#10;Description automatically generated">
            <a:extLst>
              <a:ext uri="{FF2B5EF4-FFF2-40B4-BE49-F238E27FC236}">
                <a16:creationId xmlns:a16="http://schemas.microsoft.com/office/drawing/2014/main" id="{E2663FC1-43A4-41B5-1182-706E1A76E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55935"/>
            <a:ext cx="2607218" cy="400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272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www.abbeys.com.au          sf@galaxybooks.com.au</a:t>
            </a:r>
          </a:p>
        </p:txBody>
      </p:sp>
      <p:pic>
        <p:nvPicPr>
          <p:cNvPr id="6" name="Picture 5" descr="A book cover with text&#10;&#10;Description automatically generated">
            <a:extLst>
              <a:ext uri="{FF2B5EF4-FFF2-40B4-BE49-F238E27FC236}">
                <a16:creationId xmlns:a16="http://schemas.microsoft.com/office/drawing/2014/main" id="{01F819D5-FC56-2B3C-25A2-B08F79AC9B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38436"/>
            <a:ext cx="2924518" cy="4581128"/>
          </a:xfrm>
          <a:prstGeom prst="rect">
            <a:avLst/>
          </a:prstGeom>
        </p:spPr>
      </p:pic>
      <p:pic>
        <p:nvPicPr>
          <p:cNvPr id="9" name="Picture 8" descr="A book cover of a book&#10;&#10;Description automatically generated">
            <a:extLst>
              <a:ext uri="{FF2B5EF4-FFF2-40B4-BE49-F238E27FC236}">
                <a16:creationId xmlns:a16="http://schemas.microsoft.com/office/drawing/2014/main" id="{359831D5-4C6C-682C-F81D-65AC13859C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994" y="1138436"/>
            <a:ext cx="3000374" cy="46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704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prstClr val="white">
                    <a:tint val="75000"/>
                  </a:prstClr>
                </a:solidFill>
              </a:rPr>
              <a:t>www.abbeys.com.au          sf@galaxybooks.com.au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36CA55-47E9-F131-208D-CE2E6AEC2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41823"/>
            <a:ext cx="2587470" cy="39743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EF67E8-0038-3B61-A260-3C384CF208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900" y="1441823"/>
            <a:ext cx="2520280" cy="397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004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prstClr val="white">
                    <a:tint val="75000"/>
                  </a:prstClr>
                </a:solidFill>
              </a:rPr>
              <a:t>www.abbeys.com.au          sf@galaxybooks.com.au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F1A03B-4FEE-3C89-8ECD-0E5E05A15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268760"/>
            <a:ext cx="2480448" cy="3888432"/>
          </a:xfrm>
          <a:prstGeom prst="rect">
            <a:avLst/>
          </a:prstGeom>
        </p:spPr>
      </p:pic>
      <p:pic>
        <p:nvPicPr>
          <p:cNvPr id="10" name="Picture 9" descr="A person in a black robe with a skull mask and swords&#10;&#10;Description automatically generated">
            <a:extLst>
              <a:ext uri="{FF2B5EF4-FFF2-40B4-BE49-F238E27FC236}">
                <a16:creationId xmlns:a16="http://schemas.microsoft.com/office/drawing/2014/main" id="{57A9EB3D-D0D8-2F36-ED12-271F1130E2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059" y="1268760"/>
            <a:ext cx="2523881" cy="3897639"/>
          </a:xfrm>
          <a:prstGeom prst="rect">
            <a:avLst/>
          </a:prstGeom>
        </p:spPr>
      </p:pic>
      <p:pic>
        <p:nvPicPr>
          <p:cNvPr id="14" name="Picture 13" descr="A book cover with a black and white image of a city&#10;&#10;Description automatically generated">
            <a:extLst>
              <a:ext uri="{FF2B5EF4-FFF2-40B4-BE49-F238E27FC236}">
                <a16:creationId xmlns:a16="http://schemas.microsoft.com/office/drawing/2014/main" id="{7629C332-28BA-8452-D305-467A4666C2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999" y="1268760"/>
            <a:ext cx="2540457" cy="387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237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www.abbeys.com.au          sf@galaxybooks.com.au</a:t>
            </a:r>
          </a:p>
        </p:txBody>
      </p:sp>
      <p:pic>
        <p:nvPicPr>
          <p:cNvPr id="9" name="Picture 8" descr="A group of books with text&#10;&#10;Description automatically generated">
            <a:extLst>
              <a:ext uri="{FF2B5EF4-FFF2-40B4-BE49-F238E27FC236}">
                <a16:creationId xmlns:a16="http://schemas.microsoft.com/office/drawing/2014/main" id="{C9116AD1-40B2-461E-7E82-43B19692A0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806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www.abbeys.com.au          sf@galaxybooks.com.au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44" y="274699"/>
            <a:ext cx="1800200" cy="2687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abbeys\Downloads\All_Systems_Red_-_The_Murderbot_Diaries_1_(cover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74699"/>
            <a:ext cx="1679651" cy="268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bbeys\Downloads\evers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6050" y="-7710488"/>
            <a:ext cx="1449592" cy="222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K:\Christmas Catalogue\2023\3 Images\Galaxy\General\eversion 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076" y="3356992"/>
            <a:ext cx="1752012" cy="268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bbeys\Downloads\uncommon star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56992"/>
            <a:ext cx="1739342" cy="268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695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www.abbeys.com.au          sf@galaxybooks.com.au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1768475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96738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abbeys\Downloads\ninefox gambi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588" y="496738"/>
            <a:ext cx="1781709" cy="274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82" y="3501008"/>
            <a:ext cx="1700213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939" y="3501007"/>
            <a:ext cx="1779587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892" y="3501008"/>
            <a:ext cx="1689100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756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www.abbeys.com.au          sf@galaxybooks.com.au</a:t>
            </a:r>
          </a:p>
        </p:txBody>
      </p:sp>
      <p:pic>
        <p:nvPicPr>
          <p:cNvPr id="3074" name="Picture 2" descr="C:\Users\abbeys\Downloads\imperial-radch-d57e45ec 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20688"/>
            <a:ext cx="53340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bbeys\Downloads\autonomous-book-review-annalee-newit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8" y="3140968"/>
            <a:ext cx="5334001" cy="282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95281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258</Words>
  <Application>Microsoft Office PowerPoint</Application>
  <PresentationFormat>On-screen Show (4:3)</PresentationFormat>
  <Paragraphs>38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Galaxy Bookshop</dc:creator>
  <cp:lastModifiedBy>Ellen Forsyth</cp:lastModifiedBy>
  <cp:revision>25</cp:revision>
  <dcterms:created xsi:type="dcterms:W3CDTF">2022-03-16T00:24:44Z</dcterms:created>
  <dcterms:modified xsi:type="dcterms:W3CDTF">2023-09-12T01:24:49Z</dcterms:modified>
</cp:coreProperties>
</file>